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271" r:id="rId3"/>
    <p:sldId id="716" r:id="rId4"/>
    <p:sldId id="739" r:id="rId5"/>
    <p:sldId id="281" r:id="rId6"/>
    <p:sldId id="283" r:id="rId7"/>
    <p:sldId id="284" r:id="rId8"/>
    <p:sldId id="285" r:id="rId9"/>
    <p:sldId id="742" r:id="rId10"/>
    <p:sldId id="288" r:id="rId11"/>
    <p:sldId id="289" r:id="rId12"/>
    <p:sldId id="290" r:id="rId13"/>
    <p:sldId id="291" r:id="rId14"/>
    <p:sldId id="292" r:id="rId15"/>
    <p:sldId id="740" r:id="rId16"/>
    <p:sldId id="293" r:id="rId17"/>
    <p:sldId id="708" r:id="rId18"/>
    <p:sldId id="709" r:id="rId19"/>
    <p:sldId id="710" r:id="rId20"/>
    <p:sldId id="711" r:id="rId21"/>
    <p:sldId id="712" r:id="rId22"/>
    <p:sldId id="713" r:id="rId23"/>
    <p:sldId id="714" r:id="rId24"/>
    <p:sldId id="699" r:id="rId25"/>
    <p:sldId id="715" r:id="rId26"/>
    <p:sldId id="27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FEFBE-28DB-40D3-88FF-58592DFA019D}" type="doc">
      <dgm:prSet loTypeId="urn:microsoft.com/office/officeart/2005/8/layout/orgChart1#2" loCatId="hierarchy" qsTypeId="urn:microsoft.com/office/officeart/2005/8/quickstyle/simple4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592CEFA-92AA-49B5-B566-511F8B440710}">
      <dgm:prSet phldrT="[Текст]"/>
      <dgm:spPr/>
      <dgm:t>
        <a:bodyPr/>
        <a:lstStyle/>
        <a:p>
          <a:r>
            <a:rPr lang="ru-RU" dirty="0"/>
            <a:t>Генеральный директор</a:t>
          </a:r>
        </a:p>
        <a:p>
          <a:r>
            <a:rPr lang="ru-RU" dirty="0"/>
            <a:t>ФИО</a:t>
          </a:r>
        </a:p>
      </dgm:t>
    </dgm:pt>
    <dgm:pt modelId="{86B900E9-250C-4F5C-B81E-9DEA589AC849}" type="parTrans" cxnId="{4D91F80A-0498-4D17-AD30-8B24AF57E1A9}">
      <dgm:prSet/>
      <dgm:spPr/>
      <dgm:t>
        <a:bodyPr/>
        <a:lstStyle/>
        <a:p>
          <a:endParaRPr lang="ru-RU"/>
        </a:p>
      </dgm:t>
    </dgm:pt>
    <dgm:pt modelId="{E36EB811-623F-4CE0-8AC1-78707D4FF69B}" type="sibTrans" cxnId="{4D91F80A-0498-4D17-AD30-8B24AF57E1A9}">
      <dgm:prSet/>
      <dgm:spPr/>
      <dgm:t>
        <a:bodyPr/>
        <a:lstStyle/>
        <a:p>
          <a:endParaRPr lang="ru-RU"/>
        </a:p>
      </dgm:t>
    </dgm:pt>
    <dgm:pt modelId="{7188C235-C42A-4BEA-B1AF-B51390BAA70C}">
      <dgm:prSet phldrT="[Текст]"/>
      <dgm:spPr/>
      <dgm:t>
        <a:bodyPr/>
        <a:lstStyle/>
        <a:p>
          <a:r>
            <a:rPr lang="ru-RU" dirty="0"/>
            <a:t>Бухгалтер</a:t>
          </a:r>
        </a:p>
        <a:p>
          <a:r>
            <a:rPr lang="ru-RU" dirty="0"/>
            <a:t>ФИО</a:t>
          </a:r>
        </a:p>
      </dgm:t>
    </dgm:pt>
    <dgm:pt modelId="{59F4434E-4CAD-42EB-AA10-DC4D8A343661}" type="parTrans" cxnId="{715EFE6F-9F7A-4A77-9109-577EC09601D2}">
      <dgm:prSet/>
      <dgm:spPr/>
      <dgm:t>
        <a:bodyPr/>
        <a:lstStyle/>
        <a:p>
          <a:endParaRPr lang="ru-RU"/>
        </a:p>
      </dgm:t>
    </dgm:pt>
    <dgm:pt modelId="{1D7BC033-8E96-418C-A711-1CA2B9BF52C2}" type="sibTrans" cxnId="{715EFE6F-9F7A-4A77-9109-577EC09601D2}">
      <dgm:prSet/>
      <dgm:spPr/>
      <dgm:t>
        <a:bodyPr/>
        <a:lstStyle/>
        <a:p>
          <a:endParaRPr lang="ru-RU"/>
        </a:p>
      </dgm:t>
    </dgm:pt>
    <dgm:pt modelId="{5034B5BD-7887-491B-815C-6FF8C70FD6CA}">
      <dgm:prSet phldrT="[Текст]"/>
      <dgm:spPr/>
      <dgm:t>
        <a:bodyPr/>
        <a:lstStyle/>
        <a:p>
          <a:r>
            <a:rPr lang="ru-RU" dirty="0"/>
            <a:t>Заместитель генерального директора</a:t>
          </a:r>
        </a:p>
        <a:p>
          <a:r>
            <a:rPr lang="ru-RU" dirty="0"/>
            <a:t>ФИО</a:t>
          </a:r>
        </a:p>
      </dgm:t>
    </dgm:pt>
    <dgm:pt modelId="{AF8C1669-DDE8-484B-A62C-F72F18E55439}" type="parTrans" cxnId="{8106D10D-B529-4067-A2F9-D45485773D26}">
      <dgm:prSet/>
      <dgm:spPr/>
      <dgm:t>
        <a:bodyPr/>
        <a:lstStyle/>
        <a:p>
          <a:endParaRPr lang="ru-RU"/>
        </a:p>
      </dgm:t>
    </dgm:pt>
    <dgm:pt modelId="{2345058B-2FFC-4E4C-B5D5-238DDD0B64CE}" type="sibTrans" cxnId="{8106D10D-B529-4067-A2F9-D45485773D26}">
      <dgm:prSet/>
      <dgm:spPr/>
      <dgm:t>
        <a:bodyPr/>
        <a:lstStyle/>
        <a:p>
          <a:endParaRPr lang="ru-RU"/>
        </a:p>
      </dgm:t>
    </dgm:pt>
    <dgm:pt modelId="{88D28500-EEBB-4D31-8DD0-9F549C4500FC}">
      <dgm:prSet phldrT="[Текст]"/>
      <dgm:spPr/>
      <dgm:t>
        <a:bodyPr/>
        <a:lstStyle/>
        <a:p>
          <a:r>
            <a:rPr lang="ru-RU" dirty="0"/>
            <a:t>Директор по продажам</a:t>
          </a:r>
        </a:p>
        <a:p>
          <a:r>
            <a:rPr lang="ru-RU" dirty="0"/>
            <a:t>ФИО</a:t>
          </a:r>
        </a:p>
      </dgm:t>
    </dgm:pt>
    <dgm:pt modelId="{6A94C111-13D9-4683-B5C2-4146CDC6B0BE}" type="parTrans" cxnId="{497EC9D5-A296-4A0D-A015-80BAC27A6C40}">
      <dgm:prSet/>
      <dgm:spPr/>
      <dgm:t>
        <a:bodyPr/>
        <a:lstStyle/>
        <a:p>
          <a:endParaRPr lang="ru-RU"/>
        </a:p>
      </dgm:t>
    </dgm:pt>
    <dgm:pt modelId="{EF2EF2B5-3FDD-42B8-B776-7943630C8B45}" type="sibTrans" cxnId="{497EC9D5-A296-4A0D-A015-80BAC27A6C40}">
      <dgm:prSet/>
      <dgm:spPr/>
      <dgm:t>
        <a:bodyPr/>
        <a:lstStyle/>
        <a:p>
          <a:endParaRPr lang="ru-RU"/>
        </a:p>
      </dgm:t>
    </dgm:pt>
    <dgm:pt modelId="{03EC22ED-F54D-4A7B-BBAD-A98053C4B1D7}">
      <dgm:prSet/>
      <dgm:spPr/>
      <dgm:t>
        <a:bodyPr/>
        <a:lstStyle/>
        <a:p>
          <a:r>
            <a:rPr lang="ru-RU" dirty="0"/>
            <a:t>РОП</a:t>
          </a:r>
        </a:p>
        <a:p>
          <a:r>
            <a:rPr lang="ru-RU" dirty="0"/>
            <a:t>ФИО</a:t>
          </a:r>
        </a:p>
      </dgm:t>
    </dgm:pt>
    <dgm:pt modelId="{450AB8D0-D230-429D-89F5-B69BB2F2ABE1}" type="parTrans" cxnId="{D1E555BE-506D-4DA2-9A3B-17693588D497}">
      <dgm:prSet/>
      <dgm:spPr/>
      <dgm:t>
        <a:bodyPr/>
        <a:lstStyle/>
        <a:p>
          <a:endParaRPr lang="ru-RU"/>
        </a:p>
      </dgm:t>
    </dgm:pt>
    <dgm:pt modelId="{D1637F1C-1703-4F84-8726-694B46A60751}" type="sibTrans" cxnId="{D1E555BE-506D-4DA2-9A3B-17693588D497}">
      <dgm:prSet/>
      <dgm:spPr/>
      <dgm:t>
        <a:bodyPr/>
        <a:lstStyle/>
        <a:p>
          <a:endParaRPr lang="ru-RU"/>
        </a:p>
      </dgm:t>
    </dgm:pt>
    <dgm:pt modelId="{356204FF-AA77-40F6-B2AD-947F69FBB1B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/>
            <a:t>Диспонент</a:t>
          </a:r>
          <a:endParaRPr lang="ru-RU" dirty="0"/>
        </a:p>
      </dgm:t>
    </dgm:pt>
    <dgm:pt modelId="{5652F46E-77D7-4A1F-AF97-623AB0977B96}" type="parTrans" cxnId="{6976DF29-220D-4D54-98D4-7D2DB30E6756}">
      <dgm:prSet/>
      <dgm:spPr/>
      <dgm:t>
        <a:bodyPr/>
        <a:lstStyle/>
        <a:p>
          <a:endParaRPr lang="ru-RU"/>
        </a:p>
      </dgm:t>
    </dgm:pt>
    <dgm:pt modelId="{05415B47-8B4C-48E0-89F2-9E8C1CB08F4F}" type="sibTrans" cxnId="{6976DF29-220D-4D54-98D4-7D2DB30E6756}">
      <dgm:prSet/>
      <dgm:spPr/>
      <dgm:t>
        <a:bodyPr/>
        <a:lstStyle/>
        <a:p>
          <a:endParaRPr lang="ru-RU"/>
        </a:p>
      </dgm:t>
    </dgm:pt>
    <dgm:pt modelId="{16D74D1F-9795-4970-A0B7-58470EDD9E8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РКС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ФИО</a:t>
          </a:r>
        </a:p>
      </dgm:t>
    </dgm:pt>
    <dgm:pt modelId="{8AD6B223-8359-481A-B241-DEE0C9AB5D18}" type="parTrans" cxnId="{8A3E8BDA-6531-4A20-9EBE-350CDFAA127B}">
      <dgm:prSet/>
      <dgm:spPr/>
      <dgm:t>
        <a:bodyPr/>
        <a:lstStyle/>
        <a:p>
          <a:endParaRPr lang="ru-RU"/>
        </a:p>
      </dgm:t>
    </dgm:pt>
    <dgm:pt modelId="{59C7631C-28B8-428D-B664-BABA6880D083}" type="sibTrans" cxnId="{8A3E8BDA-6531-4A20-9EBE-350CDFAA127B}">
      <dgm:prSet/>
      <dgm:spPr/>
      <dgm:t>
        <a:bodyPr/>
        <a:lstStyle/>
        <a:p>
          <a:endParaRPr lang="ru-RU"/>
        </a:p>
      </dgm:t>
    </dgm:pt>
    <dgm:pt modelId="{354CD094-B8D0-4D9E-A286-A9384ABDA8BA}">
      <dgm:prSet/>
      <dgm:spPr/>
      <dgm:t>
        <a:bodyPr/>
        <a:lstStyle/>
        <a:p>
          <a:r>
            <a:rPr lang="ru-RU" dirty="0"/>
            <a:t>Маркетолог</a:t>
          </a:r>
        </a:p>
        <a:p>
          <a:r>
            <a:rPr lang="ru-RU"/>
            <a:t>ФИО</a:t>
          </a:r>
        </a:p>
      </dgm:t>
    </dgm:pt>
    <dgm:pt modelId="{5801549D-2273-4A79-9BEE-D56F3C7DE9DF}" type="parTrans" cxnId="{95AD69FF-1451-4851-8110-28F39D6C1F4B}">
      <dgm:prSet/>
      <dgm:spPr/>
      <dgm:t>
        <a:bodyPr/>
        <a:lstStyle/>
        <a:p>
          <a:endParaRPr lang="ru-RU"/>
        </a:p>
      </dgm:t>
    </dgm:pt>
    <dgm:pt modelId="{F230E2F9-BCB7-4C68-B847-AFBD0B3306FB}" type="sibTrans" cxnId="{95AD69FF-1451-4851-8110-28F39D6C1F4B}">
      <dgm:prSet/>
      <dgm:spPr/>
      <dgm:t>
        <a:bodyPr/>
        <a:lstStyle/>
        <a:p>
          <a:endParaRPr lang="ru-RU"/>
        </a:p>
      </dgm:t>
    </dgm:pt>
    <dgm:pt modelId="{7B85C0CA-D16B-46AF-9A17-A6554482EF30}">
      <dgm:prSet/>
      <dgm:spPr/>
      <dgm:t>
        <a:bodyPr/>
        <a:lstStyle/>
        <a:p>
          <a:r>
            <a:rPr lang="ru-RU" dirty="0"/>
            <a:t>Директор послепродажного обслуживания</a:t>
          </a:r>
        </a:p>
        <a:p>
          <a:r>
            <a:rPr lang="ru-RU" dirty="0"/>
            <a:t>ФИО</a:t>
          </a:r>
        </a:p>
      </dgm:t>
    </dgm:pt>
    <dgm:pt modelId="{11405410-C0B9-4DF6-A26F-DA5237A9D9CF}" type="parTrans" cxnId="{E04DC20C-E3AB-4E25-B35A-D2457C91ED3C}">
      <dgm:prSet/>
      <dgm:spPr/>
      <dgm:t>
        <a:bodyPr/>
        <a:lstStyle/>
        <a:p>
          <a:endParaRPr lang="ru-RU"/>
        </a:p>
      </dgm:t>
    </dgm:pt>
    <dgm:pt modelId="{30EA6571-7EA5-4672-B8E5-C552960D89BA}" type="sibTrans" cxnId="{E04DC20C-E3AB-4E25-B35A-D2457C91ED3C}">
      <dgm:prSet/>
      <dgm:spPr/>
      <dgm:t>
        <a:bodyPr/>
        <a:lstStyle/>
        <a:p>
          <a:endParaRPr lang="ru-RU"/>
        </a:p>
      </dgm:t>
    </dgm:pt>
    <dgm:pt modelId="{85F9FAEA-14B5-4AAD-8F34-1901530EF1AC}">
      <dgm:prSet/>
      <dgm:spPr/>
      <dgm:t>
        <a:bodyPr/>
        <a:lstStyle/>
        <a:p>
          <a:r>
            <a:rPr lang="ru-RU" dirty="0"/>
            <a:t>Финансовый директор</a:t>
          </a:r>
        </a:p>
        <a:p>
          <a:r>
            <a:rPr lang="ru-RU" dirty="0"/>
            <a:t>ФИО</a:t>
          </a:r>
        </a:p>
      </dgm:t>
    </dgm:pt>
    <dgm:pt modelId="{BA1F8608-72BB-413A-911B-4A874C184214}" type="parTrans" cxnId="{D27215F0-EB02-485D-9960-6183B92EA0F9}">
      <dgm:prSet/>
      <dgm:spPr/>
      <dgm:t>
        <a:bodyPr/>
        <a:lstStyle/>
        <a:p>
          <a:endParaRPr lang="ru-RU"/>
        </a:p>
      </dgm:t>
    </dgm:pt>
    <dgm:pt modelId="{5D38DD09-44BB-47FD-B137-C28C9EA1E82A}" type="sibTrans" cxnId="{D27215F0-EB02-485D-9960-6183B92EA0F9}">
      <dgm:prSet/>
      <dgm:spPr/>
      <dgm:t>
        <a:bodyPr/>
        <a:lstStyle/>
        <a:p>
          <a:endParaRPr lang="ru-RU"/>
        </a:p>
      </dgm:t>
    </dgm:pt>
    <dgm:pt modelId="{4712C956-E3E3-41E4-ABDD-8D1D4A653423}" type="pres">
      <dgm:prSet presAssocID="{394FEFBE-28DB-40D3-88FF-58592DFA01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31533F-4F07-4ED7-981D-8308E21D6500}" type="pres">
      <dgm:prSet presAssocID="{A592CEFA-92AA-49B5-B566-511F8B440710}" presName="hierRoot1" presStyleCnt="0">
        <dgm:presLayoutVars>
          <dgm:hierBranch val="init"/>
        </dgm:presLayoutVars>
      </dgm:prSet>
      <dgm:spPr/>
    </dgm:pt>
    <dgm:pt modelId="{FD4EB3F1-E0F4-4D29-887A-5E3185B7A1B4}" type="pres">
      <dgm:prSet presAssocID="{A592CEFA-92AA-49B5-B566-511F8B440710}" presName="rootComposite1" presStyleCnt="0"/>
      <dgm:spPr/>
    </dgm:pt>
    <dgm:pt modelId="{4BB8809E-651B-43D0-8908-FA8974FF1983}" type="pres">
      <dgm:prSet presAssocID="{A592CEFA-92AA-49B5-B566-511F8B440710}" presName="rootText1" presStyleLbl="node0" presStyleIdx="0" presStyleCnt="1">
        <dgm:presLayoutVars>
          <dgm:chPref val="3"/>
        </dgm:presLayoutVars>
      </dgm:prSet>
      <dgm:spPr/>
    </dgm:pt>
    <dgm:pt modelId="{944FC963-CF4E-4E86-8CAD-807F1A3DC9AF}" type="pres">
      <dgm:prSet presAssocID="{A592CEFA-92AA-49B5-B566-511F8B440710}" presName="rootConnector1" presStyleLbl="node1" presStyleIdx="0" presStyleCnt="0"/>
      <dgm:spPr/>
    </dgm:pt>
    <dgm:pt modelId="{93411763-056A-4EFE-B26E-A7784E1224C2}" type="pres">
      <dgm:prSet presAssocID="{A592CEFA-92AA-49B5-B566-511F8B440710}" presName="hierChild2" presStyleCnt="0"/>
      <dgm:spPr/>
    </dgm:pt>
    <dgm:pt modelId="{6841C084-0D3D-4FFC-B043-A6556B2EA633}" type="pres">
      <dgm:prSet presAssocID="{59F4434E-4CAD-42EB-AA10-DC4D8A343661}" presName="Name37" presStyleLbl="parChTrans1D2" presStyleIdx="0" presStyleCnt="5"/>
      <dgm:spPr/>
    </dgm:pt>
    <dgm:pt modelId="{66E145D3-38BC-4249-8D13-3CBE569F7FE1}" type="pres">
      <dgm:prSet presAssocID="{7188C235-C42A-4BEA-B1AF-B51390BAA70C}" presName="hierRoot2" presStyleCnt="0">
        <dgm:presLayoutVars>
          <dgm:hierBranch val="init"/>
        </dgm:presLayoutVars>
      </dgm:prSet>
      <dgm:spPr/>
    </dgm:pt>
    <dgm:pt modelId="{271A558C-BC7E-4A80-8BD8-449732565D30}" type="pres">
      <dgm:prSet presAssocID="{7188C235-C42A-4BEA-B1AF-B51390BAA70C}" presName="rootComposite" presStyleCnt="0"/>
      <dgm:spPr/>
    </dgm:pt>
    <dgm:pt modelId="{471F3A70-462F-43FB-9AA6-CE7D814ED577}" type="pres">
      <dgm:prSet presAssocID="{7188C235-C42A-4BEA-B1AF-B51390BAA70C}" presName="rootText" presStyleLbl="node2" presStyleIdx="0" presStyleCnt="5">
        <dgm:presLayoutVars>
          <dgm:chPref val="3"/>
        </dgm:presLayoutVars>
      </dgm:prSet>
      <dgm:spPr/>
    </dgm:pt>
    <dgm:pt modelId="{1A8C4A1D-48B9-4874-B372-579B30C53A31}" type="pres">
      <dgm:prSet presAssocID="{7188C235-C42A-4BEA-B1AF-B51390BAA70C}" presName="rootConnector" presStyleLbl="node2" presStyleIdx="0" presStyleCnt="5"/>
      <dgm:spPr/>
    </dgm:pt>
    <dgm:pt modelId="{1385F2CC-1680-47E1-809F-1325B1CB8A49}" type="pres">
      <dgm:prSet presAssocID="{7188C235-C42A-4BEA-B1AF-B51390BAA70C}" presName="hierChild4" presStyleCnt="0"/>
      <dgm:spPr/>
    </dgm:pt>
    <dgm:pt modelId="{14D885C3-1FD8-46DE-ABD2-8358832F22B9}" type="pres">
      <dgm:prSet presAssocID="{7188C235-C42A-4BEA-B1AF-B51390BAA70C}" presName="hierChild5" presStyleCnt="0"/>
      <dgm:spPr/>
    </dgm:pt>
    <dgm:pt modelId="{1E7A3682-A679-4C77-98D0-6F6B59E4944D}" type="pres">
      <dgm:prSet presAssocID="{AF8C1669-DDE8-484B-A62C-F72F18E55439}" presName="Name37" presStyleLbl="parChTrans1D2" presStyleIdx="1" presStyleCnt="5"/>
      <dgm:spPr/>
    </dgm:pt>
    <dgm:pt modelId="{CFD6BDCC-451F-45A4-91FD-1F5B3AA31D97}" type="pres">
      <dgm:prSet presAssocID="{5034B5BD-7887-491B-815C-6FF8C70FD6CA}" presName="hierRoot2" presStyleCnt="0">
        <dgm:presLayoutVars>
          <dgm:hierBranch val="init"/>
        </dgm:presLayoutVars>
      </dgm:prSet>
      <dgm:spPr/>
    </dgm:pt>
    <dgm:pt modelId="{F6AE3C34-B613-4F74-941A-574EE3561285}" type="pres">
      <dgm:prSet presAssocID="{5034B5BD-7887-491B-815C-6FF8C70FD6CA}" presName="rootComposite" presStyleCnt="0"/>
      <dgm:spPr/>
    </dgm:pt>
    <dgm:pt modelId="{55F52AD9-C1BA-4627-9D5E-B4D9945896FB}" type="pres">
      <dgm:prSet presAssocID="{5034B5BD-7887-491B-815C-6FF8C70FD6CA}" presName="rootText" presStyleLbl="node2" presStyleIdx="1" presStyleCnt="5">
        <dgm:presLayoutVars>
          <dgm:chPref val="3"/>
        </dgm:presLayoutVars>
      </dgm:prSet>
      <dgm:spPr/>
    </dgm:pt>
    <dgm:pt modelId="{D48868B8-7562-4AF7-874E-76CE6DBA63F0}" type="pres">
      <dgm:prSet presAssocID="{5034B5BD-7887-491B-815C-6FF8C70FD6CA}" presName="rootConnector" presStyleLbl="node2" presStyleIdx="1" presStyleCnt="5"/>
      <dgm:spPr/>
    </dgm:pt>
    <dgm:pt modelId="{564B8E94-8F03-455F-8348-B2D2DF5BC322}" type="pres">
      <dgm:prSet presAssocID="{5034B5BD-7887-491B-815C-6FF8C70FD6CA}" presName="hierChild4" presStyleCnt="0"/>
      <dgm:spPr/>
    </dgm:pt>
    <dgm:pt modelId="{BDCEEF87-6024-49B2-89E3-49832031156F}" type="pres">
      <dgm:prSet presAssocID="{5034B5BD-7887-491B-815C-6FF8C70FD6CA}" presName="hierChild5" presStyleCnt="0"/>
      <dgm:spPr/>
    </dgm:pt>
    <dgm:pt modelId="{9AEA51EE-CA74-45EB-A700-D04B2C2CFB4B}" type="pres">
      <dgm:prSet presAssocID="{6A94C111-13D9-4683-B5C2-4146CDC6B0BE}" presName="Name37" presStyleLbl="parChTrans1D2" presStyleIdx="2" presStyleCnt="5"/>
      <dgm:spPr/>
    </dgm:pt>
    <dgm:pt modelId="{2800AB87-800E-4CB5-A8C8-2DC32FBBEC51}" type="pres">
      <dgm:prSet presAssocID="{88D28500-EEBB-4D31-8DD0-9F549C4500FC}" presName="hierRoot2" presStyleCnt="0">
        <dgm:presLayoutVars>
          <dgm:hierBranch val="init"/>
        </dgm:presLayoutVars>
      </dgm:prSet>
      <dgm:spPr/>
    </dgm:pt>
    <dgm:pt modelId="{BEC8D4D1-C64D-43D1-BFCB-10939626EB53}" type="pres">
      <dgm:prSet presAssocID="{88D28500-EEBB-4D31-8DD0-9F549C4500FC}" presName="rootComposite" presStyleCnt="0"/>
      <dgm:spPr/>
    </dgm:pt>
    <dgm:pt modelId="{DBC15DF5-D4F2-4D74-BFA7-A5CF6C1E0A92}" type="pres">
      <dgm:prSet presAssocID="{88D28500-EEBB-4D31-8DD0-9F549C4500FC}" presName="rootText" presStyleLbl="node2" presStyleIdx="2" presStyleCnt="5">
        <dgm:presLayoutVars>
          <dgm:chPref val="3"/>
        </dgm:presLayoutVars>
      </dgm:prSet>
      <dgm:spPr/>
    </dgm:pt>
    <dgm:pt modelId="{FC7DD7ED-6923-411D-AF65-AD1935ABFFC2}" type="pres">
      <dgm:prSet presAssocID="{88D28500-EEBB-4D31-8DD0-9F549C4500FC}" presName="rootConnector" presStyleLbl="node2" presStyleIdx="2" presStyleCnt="5"/>
      <dgm:spPr/>
    </dgm:pt>
    <dgm:pt modelId="{81A01F0E-CBEE-46FB-BF19-E02DA53EEF63}" type="pres">
      <dgm:prSet presAssocID="{88D28500-EEBB-4D31-8DD0-9F549C4500FC}" presName="hierChild4" presStyleCnt="0"/>
      <dgm:spPr/>
    </dgm:pt>
    <dgm:pt modelId="{394B7DF6-1111-4D74-9719-42DD5C0E1EBB}" type="pres">
      <dgm:prSet presAssocID="{450AB8D0-D230-429D-89F5-B69BB2F2ABE1}" presName="Name37" presStyleLbl="parChTrans1D3" presStyleIdx="0" presStyleCnt="3"/>
      <dgm:spPr/>
    </dgm:pt>
    <dgm:pt modelId="{4D9B6522-9378-4620-BCF4-0110EFE4579D}" type="pres">
      <dgm:prSet presAssocID="{03EC22ED-F54D-4A7B-BBAD-A98053C4B1D7}" presName="hierRoot2" presStyleCnt="0">
        <dgm:presLayoutVars>
          <dgm:hierBranch val="init"/>
        </dgm:presLayoutVars>
      </dgm:prSet>
      <dgm:spPr/>
    </dgm:pt>
    <dgm:pt modelId="{8EA6EC96-9A15-488B-B01B-FF97C99C2C91}" type="pres">
      <dgm:prSet presAssocID="{03EC22ED-F54D-4A7B-BBAD-A98053C4B1D7}" presName="rootComposite" presStyleCnt="0"/>
      <dgm:spPr/>
    </dgm:pt>
    <dgm:pt modelId="{70F1BFF6-9CDF-42E3-9C0E-03DA55D4B91F}" type="pres">
      <dgm:prSet presAssocID="{03EC22ED-F54D-4A7B-BBAD-A98053C4B1D7}" presName="rootText" presStyleLbl="node3" presStyleIdx="0" presStyleCnt="3">
        <dgm:presLayoutVars>
          <dgm:chPref val="3"/>
        </dgm:presLayoutVars>
      </dgm:prSet>
      <dgm:spPr/>
    </dgm:pt>
    <dgm:pt modelId="{58691849-7EEB-4E22-A88B-0D712E77DE27}" type="pres">
      <dgm:prSet presAssocID="{03EC22ED-F54D-4A7B-BBAD-A98053C4B1D7}" presName="rootConnector" presStyleLbl="node3" presStyleIdx="0" presStyleCnt="3"/>
      <dgm:spPr/>
    </dgm:pt>
    <dgm:pt modelId="{95C7FE74-4C5B-4DA6-920E-CC5A44945ED8}" type="pres">
      <dgm:prSet presAssocID="{03EC22ED-F54D-4A7B-BBAD-A98053C4B1D7}" presName="hierChild4" presStyleCnt="0"/>
      <dgm:spPr/>
    </dgm:pt>
    <dgm:pt modelId="{EA350076-135F-4EB5-9546-E92B6B472BA9}" type="pres">
      <dgm:prSet presAssocID="{5652F46E-77D7-4A1F-AF97-623AB0977B96}" presName="Name37" presStyleLbl="parChTrans1D4" presStyleIdx="0" presStyleCnt="1"/>
      <dgm:spPr/>
    </dgm:pt>
    <dgm:pt modelId="{EDBFA7BF-CB0A-489A-AA3C-E56FF35334F3}" type="pres">
      <dgm:prSet presAssocID="{356204FF-AA77-40F6-B2AD-947F69FBB1B2}" presName="hierRoot2" presStyleCnt="0">
        <dgm:presLayoutVars>
          <dgm:hierBranch val="init"/>
        </dgm:presLayoutVars>
      </dgm:prSet>
      <dgm:spPr/>
    </dgm:pt>
    <dgm:pt modelId="{EB0ED66F-3369-4B61-AC5D-0101DBBA458C}" type="pres">
      <dgm:prSet presAssocID="{356204FF-AA77-40F6-B2AD-947F69FBB1B2}" presName="rootComposite" presStyleCnt="0"/>
      <dgm:spPr/>
    </dgm:pt>
    <dgm:pt modelId="{398D51BA-92E9-460B-8A0A-FC008F62FF6B}" type="pres">
      <dgm:prSet presAssocID="{356204FF-AA77-40F6-B2AD-947F69FBB1B2}" presName="rootText" presStyleLbl="node4" presStyleIdx="0" presStyleCnt="1">
        <dgm:presLayoutVars>
          <dgm:chPref val="3"/>
        </dgm:presLayoutVars>
      </dgm:prSet>
      <dgm:spPr/>
    </dgm:pt>
    <dgm:pt modelId="{A8BFC791-450D-4A71-A3B9-6A20AC3BB150}" type="pres">
      <dgm:prSet presAssocID="{356204FF-AA77-40F6-B2AD-947F69FBB1B2}" presName="rootConnector" presStyleLbl="node4" presStyleIdx="0" presStyleCnt="1"/>
      <dgm:spPr/>
    </dgm:pt>
    <dgm:pt modelId="{8BB5F9D7-8778-4BF9-9F4D-5A096DD420F3}" type="pres">
      <dgm:prSet presAssocID="{356204FF-AA77-40F6-B2AD-947F69FBB1B2}" presName="hierChild4" presStyleCnt="0"/>
      <dgm:spPr/>
    </dgm:pt>
    <dgm:pt modelId="{14ECEC30-1AE4-4CE9-8BC8-89DDFF84452B}" type="pres">
      <dgm:prSet presAssocID="{356204FF-AA77-40F6-B2AD-947F69FBB1B2}" presName="hierChild5" presStyleCnt="0"/>
      <dgm:spPr/>
    </dgm:pt>
    <dgm:pt modelId="{58368553-70BA-47E0-AC3D-8DF76CA01BA0}" type="pres">
      <dgm:prSet presAssocID="{03EC22ED-F54D-4A7B-BBAD-A98053C4B1D7}" presName="hierChild5" presStyleCnt="0"/>
      <dgm:spPr/>
    </dgm:pt>
    <dgm:pt modelId="{4929C711-5D71-4488-B9EF-E54A38050B2D}" type="pres">
      <dgm:prSet presAssocID="{8AD6B223-8359-481A-B241-DEE0C9AB5D18}" presName="Name37" presStyleLbl="parChTrans1D3" presStyleIdx="1" presStyleCnt="3"/>
      <dgm:spPr/>
    </dgm:pt>
    <dgm:pt modelId="{1C0C5540-F9D5-4E19-B5D3-FA96164A1DB0}" type="pres">
      <dgm:prSet presAssocID="{16D74D1F-9795-4970-A0B7-58470EDD9E87}" presName="hierRoot2" presStyleCnt="0">
        <dgm:presLayoutVars>
          <dgm:hierBranch val="init"/>
        </dgm:presLayoutVars>
      </dgm:prSet>
      <dgm:spPr/>
    </dgm:pt>
    <dgm:pt modelId="{5F6666D1-CC2B-44A6-B53A-FFF2D461CF6D}" type="pres">
      <dgm:prSet presAssocID="{16D74D1F-9795-4970-A0B7-58470EDD9E87}" presName="rootComposite" presStyleCnt="0"/>
      <dgm:spPr/>
    </dgm:pt>
    <dgm:pt modelId="{9AFE9C63-FE3B-4EA3-B5A4-D7107310EDE4}" type="pres">
      <dgm:prSet presAssocID="{16D74D1F-9795-4970-A0B7-58470EDD9E87}" presName="rootText" presStyleLbl="node3" presStyleIdx="1" presStyleCnt="3">
        <dgm:presLayoutVars>
          <dgm:chPref val="3"/>
        </dgm:presLayoutVars>
      </dgm:prSet>
      <dgm:spPr/>
    </dgm:pt>
    <dgm:pt modelId="{3D3C5398-9110-4005-90E5-86AE38FDD51C}" type="pres">
      <dgm:prSet presAssocID="{16D74D1F-9795-4970-A0B7-58470EDD9E87}" presName="rootConnector" presStyleLbl="node3" presStyleIdx="1" presStyleCnt="3"/>
      <dgm:spPr/>
    </dgm:pt>
    <dgm:pt modelId="{F2207754-A8C2-499B-A86D-3E9B53C4DFA9}" type="pres">
      <dgm:prSet presAssocID="{16D74D1F-9795-4970-A0B7-58470EDD9E87}" presName="hierChild4" presStyleCnt="0"/>
      <dgm:spPr/>
    </dgm:pt>
    <dgm:pt modelId="{6C8D452F-CF7F-473E-BE57-735BA29892B5}" type="pres">
      <dgm:prSet presAssocID="{16D74D1F-9795-4970-A0B7-58470EDD9E87}" presName="hierChild5" presStyleCnt="0"/>
      <dgm:spPr/>
    </dgm:pt>
    <dgm:pt modelId="{A2E91C55-4CD1-45DF-BA78-4A67F03DE5AF}" type="pres">
      <dgm:prSet presAssocID="{5801549D-2273-4A79-9BEE-D56F3C7DE9DF}" presName="Name37" presStyleLbl="parChTrans1D3" presStyleIdx="2" presStyleCnt="3"/>
      <dgm:spPr/>
    </dgm:pt>
    <dgm:pt modelId="{6E02A243-5C4A-4550-B9AC-3E41F931A085}" type="pres">
      <dgm:prSet presAssocID="{354CD094-B8D0-4D9E-A286-A9384ABDA8BA}" presName="hierRoot2" presStyleCnt="0">
        <dgm:presLayoutVars>
          <dgm:hierBranch val="init"/>
        </dgm:presLayoutVars>
      </dgm:prSet>
      <dgm:spPr/>
    </dgm:pt>
    <dgm:pt modelId="{D5FC7574-1EEE-4425-B2C3-FF59658870B4}" type="pres">
      <dgm:prSet presAssocID="{354CD094-B8D0-4D9E-A286-A9384ABDA8BA}" presName="rootComposite" presStyleCnt="0"/>
      <dgm:spPr/>
    </dgm:pt>
    <dgm:pt modelId="{2BD69841-6692-4E09-8DC5-FEB014D5C32C}" type="pres">
      <dgm:prSet presAssocID="{354CD094-B8D0-4D9E-A286-A9384ABDA8BA}" presName="rootText" presStyleLbl="node3" presStyleIdx="2" presStyleCnt="3">
        <dgm:presLayoutVars>
          <dgm:chPref val="3"/>
        </dgm:presLayoutVars>
      </dgm:prSet>
      <dgm:spPr/>
    </dgm:pt>
    <dgm:pt modelId="{B620DE51-C772-430D-A6BE-263FF3DC30C6}" type="pres">
      <dgm:prSet presAssocID="{354CD094-B8D0-4D9E-A286-A9384ABDA8BA}" presName="rootConnector" presStyleLbl="node3" presStyleIdx="2" presStyleCnt="3"/>
      <dgm:spPr/>
    </dgm:pt>
    <dgm:pt modelId="{B0FCB388-1010-4363-80D4-F9D953BD865E}" type="pres">
      <dgm:prSet presAssocID="{354CD094-B8D0-4D9E-A286-A9384ABDA8BA}" presName="hierChild4" presStyleCnt="0"/>
      <dgm:spPr/>
    </dgm:pt>
    <dgm:pt modelId="{575BA26F-C950-427B-8198-F7A039584C27}" type="pres">
      <dgm:prSet presAssocID="{354CD094-B8D0-4D9E-A286-A9384ABDA8BA}" presName="hierChild5" presStyleCnt="0"/>
      <dgm:spPr/>
    </dgm:pt>
    <dgm:pt modelId="{2278108E-3F13-4EA3-BA9B-1FB0D38A44D4}" type="pres">
      <dgm:prSet presAssocID="{88D28500-EEBB-4D31-8DD0-9F549C4500FC}" presName="hierChild5" presStyleCnt="0"/>
      <dgm:spPr/>
    </dgm:pt>
    <dgm:pt modelId="{8C42008D-6134-4885-9A42-203CF108BC13}" type="pres">
      <dgm:prSet presAssocID="{11405410-C0B9-4DF6-A26F-DA5237A9D9CF}" presName="Name37" presStyleLbl="parChTrans1D2" presStyleIdx="3" presStyleCnt="5"/>
      <dgm:spPr/>
    </dgm:pt>
    <dgm:pt modelId="{74E21887-F27D-4657-954A-91CC51C203D4}" type="pres">
      <dgm:prSet presAssocID="{7B85C0CA-D16B-46AF-9A17-A6554482EF30}" presName="hierRoot2" presStyleCnt="0">
        <dgm:presLayoutVars>
          <dgm:hierBranch val="init"/>
        </dgm:presLayoutVars>
      </dgm:prSet>
      <dgm:spPr/>
    </dgm:pt>
    <dgm:pt modelId="{B5673AD1-2394-4DE5-9DEC-D56BDCDAD6C1}" type="pres">
      <dgm:prSet presAssocID="{7B85C0CA-D16B-46AF-9A17-A6554482EF30}" presName="rootComposite" presStyleCnt="0"/>
      <dgm:spPr/>
    </dgm:pt>
    <dgm:pt modelId="{35B1E3F1-4C9A-47F2-8433-D8957A507FD6}" type="pres">
      <dgm:prSet presAssocID="{7B85C0CA-D16B-46AF-9A17-A6554482EF30}" presName="rootText" presStyleLbl="node2" presStyleIdx="3" presStyleCnt="5">
        <dgm:presLayoutVars>
          <dgm:chPref val="3"/>
        </dgm:presLayoutVars>
      </dgm:prSet>
      <dgm:spPr/>
    </dgm:pt>
    <dgm:pt modelId="{D4A7D07D-65F8-4CC8-840C-54DB7C3F7903}" type="pres">
      <dgm:prSet presAssocID="{7B85C0CA-D16B-46AF-9A17-A6554482EF30}" presName="rootConnector" presStyleLbl="node2" presStyleIdx="3" presStyleCnt="5"/>
      <dgm:spPr/>
    </dgm:pt>
    <dgm:pt modelId="{5B3E5475-89FF-4CFA-9AE2-5FE11E26A3E7}" type="pres">
      <dgm:prSet presAssocID="{7B85C0CA-D16B-46AF-9A17-A6554482EF30}" presName="hierChild4" presStyleCnt="0"/>
      <dgm:spPr/>
    </dgm:pt>
    <dgm:pt modelId="{CB1C2718-42D8-499F-998B-CCCBF7BFCA0A}" type="pres">
      <dgm:prSet presAssocID="{7B85C0CA-D16B-46AF-9A17-A6554482EF30}" presName="hierChild5" presStyleCnt="0"/>
      <dgm:spPr/>
    </dgm:pt>
    <dgm:pt modelId="{3046D671-9DA5-4857-A624-FC3072AC47FB}" type="pres">
      <dgm:prSet presAssocID="{BA1F8608-72BB-413A-911B-4A874C184214}" presName="Name37" presStyleLbl="parChTrans1D2" presStyleIdx="4" presStyleCnt="5"/>
      <dgm:spPr/>
    </dgm:pt>
    <dgm:pt modelId="{5B6DB538-2868-4030-8249-0CA25E1EC78E}" type="pres">
      <dgm:prSet presAssocID="{85F9FAEA-14B5-4AAD-8F34-1901530EF1AC}" presName="hierRoot2" presStyleCnt="0">
        <dgm:presLayoutVars>
          <dgm:hierBranch val="init"/>
        </dgm:presLayoutVars>
      </dgm:prSet>
      <dgm:spPr/>
    </dgm:pt>
    <dgm:pt modelId="{118CA116-02C1-402E-919F-3CBED41A1BF5}" type="pres">
      <dgm:prSet presAssocID="{85F9FAEA-14B5-4AAD-8F34-1901530EF1AC}" presName="rootComposite" presStyleCnt="0"/>
      <dgm:spPr/>
    </dgm:pt>
    <dgm:pt modelId="{FA8D336D-A512-4AF6-B78F-037952A034A8}" type="pres">
      <dgm:prSet presAssocID="{85F9FAEA-14B5-4AAD-8F34-1901530EF1AC}" presName="rootText" presStyleLbl="node2" presStyleIdx="4" presStyleCnt="5">
        <dgm:presLayoutVars>
          <dgm:chPref val="3"/>
        </dgm:presLayoutVars>
      </dgm:prSet>
      <dgm:spPr/>
    </dgm:pt>
    <dgm:pt modelId="{9F30062E-1BA4-4CAC-BA36-40B83BFFA2B1}" type="pres">
      <dgm:prSet presAssocID="{85F9FAEA-14B5-4AAD-8F34-1901530EF1AC}" presName="rootConnector" presStyleLbl="node2" presStyleIdx="4" presStyleCnt="5"/>
      <dgm:spPr/>
    </dgm:pt>
    <dgm:pt modelId="{A50BEF6F-ECC0-446E-BA1B-A8F9DFF4010B}" type="pres">
      <dgm:prSet presAssocID="{85F9FAEA-14B5-4AAD-8F34-1901530EF1AC}" presName="hierChild4" presStyleCnt="0"/>
      <dgm:spPr/>
    </dgm:pt>
    <dgm:pt modelId="{A98DD9F5-D42F-4BB5-8AD3-98E006524B51}" type="pres">
      <dgm:prSet presAssocID="{85F9FAEA-14B5-4AAD-8F34-1901530EF1AC}" presName="hierChild5" presStyleCnt="0"/>
      <dgm:spPr/>
    </dgm:pt>
    <dgm:pt modelId="{AB20B89E-F5E6-49DF-8B6C-25B76310AA05}" type="pres">
      <dgm:prSet presAssocID="{A592CEFA-92AA-49B5-B566-511F8B440710}" presName="hierChild3" presStyleCnt="0"/>
      <dgm:spPr/>
    </dgm:pt>
  </dgm:ptLst>
  <dgm:cxnLst>
    <dgm:cxn modelId="{10EF9201-E25B-42C1-8B8E-AEB7215C7F04}" type="presOf" srcId="{16D74D1F-9795-4970-A0B7-58470EDD9E87}" destId="{3D3C5398-9110-4005-90E5-86AE38FDD51C}" srcOrd="2" destOrd="0" presId="urn:microsoft.com/office/officeart/2005/8/layout/orgChart1#2"/>
    <dgm:cxn modelId="{3003BD02-17D4-44A1-B9A0-784424A6A47E}" type="presOf" srcId="{85F9FAEA-14B5-4AAD-8F34-1901530EF1AC}" destId="{9F30062E-1BA4-4CAC-BA36-40B83BFFA2B1}" srcOrd="2" destOrd="0" presId="urn:microsoft.com/office/officeart/2005/8/layout/orgChart1#2"/>
    <dgm:cxn modelId="{4D91F80A-0498-4D17-AD30-8B24AF57E1A9}" srcId="{394FEFBE-28DB-40D3-88FF-58592DFA019D}" destId="{A592CEFA-92AA-49B5-B566-511F8B440710}" srcOrd="0" destOrd="0" parTransId="{86B900E9-250C-4F5C-B81E-9DEA589AC849}" sibTransId="{E36EB811-623F-4CE0-8AC1-78707D4FF69B}"/>
    <dgm:cxn modelId="{8427DC0B-7E46-4EF9-A01D-E9F12C7996E1}" type="presOf" srcId="{7188C235-C42A-4BEA-B1AF-B51390BAA70C}" destId="{1A8C4A1D-48B9-4874-B372-579B30C53A31}" srcOrd="2" destOrd="0" presId="urn:microsoft.com/office/officeart/2005/8/layout/orgChart1#2"/>
    <dgm:cxn modelId="{E04DC20C-E3AB-4E25-B35A-D2457C91ED3C}" srcId="{A592CEFA-92AA-49B5-B566-511F8B440710}" destId="{7B85C0CA-D16B-46AF-9A17-A6554482EF30}" srcOrd="3" destOrd="0" parTransId="{11405410-C0B9-4DF6-A26F-DA5237A9D9CF}" sibTransId="{30EA6571-7EA5-4672-B8E5-C552960D89BA}"/>
    <dgm:cxn modelId="{8106D10D-B529-4067-A2F9-D45485773D26}" srcId="{A592CEFA-92AA-49B5-B566-511F8B440710}" destId="{5034B5BD-7887-491B-815C-6FF8C70FD6CA}" srcOrd="1" destOrd="0" parTransId="{AF8C1669-DDE8-484B-A62C-F72F18E55439}" sibTransId="{2345058B-2FFC-4E4C-B5D5-238DDD0B64CE}"/>
    <dgm:cxn modelId="{045BE012-6AA1-4662-9980-66EB1A0D2294}" type="presOf" srcId="{88D28500-EEBB-4D31-8DD0-9F549C4500FC}" destId="{BEC8D4D1-C64D-43D1-BFCB-10939626EB53}" srcOrd="0" destOrd="0" presId="urn:microsoft.com/office/officeart/2005/8/layout/orgChart1#2"/>
    <dgm:cxn modelId="{7C612D18-D46D-4BF5-82A7-E59DD002E955}" type="presOf" srcId="{356204FF-AA77-40F6-B2AD-947F69FBB1B2}" destId="{A8BFC791-450D-4A71-A3B9-6A20AC3BB150}" srcOrd="2" destOrd="0" presId="urn:microsoft.com/office/officeart/2005/8/layout/orgChart1#2"/>
    <dgm:cxn modelId="{3323801F-6329-4262-8CF9-BBB2DB88131D}" type="presOf" srcId="{03EC22ED-F54D-4A7B-BBAD-A98053C4B1D7}" destId="{70F1BFF6-9CDF-42E3-9C0E-03DA55D4B91F}" srcOrd="1" destOrd="0" presId="urn:microsoft.com/office/officeart/2005/8/layout/orgChart1#2"/>
    <dgm:cxn modelId="{1F4D4B28-BA77-49E3-9C2D-2E1883B92445}" type="presOf" srcId="{450AB8D0-D230-429D-89F5-B69BB2F2ABE1}" destId="{394B7DF6-1111-4D74-9719-42DD5C0E1EBB}" srcOrd="0" destOrd="0" presId="urn:microsoft.com/office/officeart/2005/8/layout/orgChart1#2"/>
    <dgm:cxn modelId="{C16DFB28-E2DF-415A-8A47-B24CA4164302}" type="presOf" srcId="{5034B5BD-7887-491B-815C-6FF8C70FD6CA}" destId="{F6AE3C34-B613-4F74-941A-574EE3561285}" srcOrd="0" destOrd="0" presId="urn:microsoft.com/office/officeart/2005/8/layout/orgChart1#2"/>
    <dgm:cxn modelId="{6976DF29-220D-4D54-98D4-7D2DB30E6756}" srcId="{03EC22ED-F54D-4A7B-BBAD-A98053C4B1D7}" destId="{356204FF-AA77-40F6-B2AD-947F69FBB1B2}" srcOrd="0" destOrd="0" parTransId="{5652F46E-77D7-4A1F-AF97-623AB0977B96}" sibTransId="{05415B47-8B4C-48E0-89F2-9E8C1CB08F4F}"/>
    <dgm:cxn modelId="{74520F30-CFE5-4199-8CD8-D6994EABE435}" type="presOf" srcId="{5801549D-2273-4A79-9BEE-D56F3C7DE9DF}" destId="{A2E91C55-4CD1-45DF-BA78-4A67F03DE5AF}" srcOrd="0" destOrd="0" presId="urn:microsoft.com/office/officeart/2005/8/layout/orgChart1#2"/>
    <dgm:cxn modelId="{CB069231-D432-4B77-8473-13DF39090047}" type="presOf" srcId="{59F4434E-4CAD-42EB-AA10-DC4D8A343661}" destId="{6841C084-0D3D-4FFC-B043-A6556B2EA633}" srcOrd="0" destOrd="0" presId="urn:microsoft.com/office/officeart/2005/8/layout/orgChart1#2"/>
    <dgm:cxn modelId="{24CC4638-D46E-4C7D-857F-0B784280A102}" type="presOf" srcId="{03EC22ED-F54D-4A7B-BBAD-A98053C4B1D7}" destId="{8EA6EC96-9A15-488B-B01B-FF97C99C2C91}" srcOrd="0" destOrd="0" presId="urn:microsoft.com/office/officeart/2005/8/layout/orgChart1#2"/>
    <dgm:cxn modelId="{8B7A983B-2833-493C-8991-FE7235D601E8}" type="presOf" srcId="{6A94C111-13D9-4683-B5C2-4146CDC6B0BE}" destId="{9AEA51EE-CA74-45EB-A700-D04B2C2CFB4B}" srcOrd="0" destOrd="0" presId="urn:microsoft.com/office/officeart/2005/8/layout/orgChart1#2"/>
    <dgm:cxn modelId="{A8F36440-706B-421A-BE1B-D538B7479B4F}" type="presOf" srcId="{AF8C1669-DDE8-484B-A62C-F72F18E55439}" destId="{1E7A3682-A679-4C77-98D0-6F6B59E4944D}" srcOrd="0" destOrd="0" presId="urn:microsoft.com/office/officeart/2005/8/layout/orgChart1#2"/>
    <dgm:cxn modelId="{4DB2BC60-BFD7-460A-BDEE-193C7A654E40}" type="presOf" srcId="{16D74D1F-9795-4970-A0B7-58470EDD9E87}" destId="{5F6666D1-CC2B-44A6-B53A-FFF2D461CF6D}" srcOrd="0" destOrd="0" presId="urn:microsoft.com/office/officeart/2005/8/layout/orgChart1#2"/>
    <dgm:cxn modelId="{91052F61-0807-4EA1-802F-6C3646184BC8}" type="presOf" srcId="{5034B5BD-7887-491B-815C-6FF8C70FD6CA}" destId="{D48868B8-7562-4AF7-874E-76CE6DBA63F0}" srcOrd="2" destOrd="0" presId="urn:microsoft.com/office/officeart/2005/8/layout/orgChart1#2"/>
    <dgm:cxn modelId="{B32F5841-AD96-43EA-8515-E93E500AA899}" type="presOf" srcId="{356204FF-AA77-40F6-B2AD-947F69FBB1B2}" destId="{EB0ED66F-3369-4B61-AC5D-0101DBBA458C}" srcOrd="0" destOrd="0" presId="urn:microsoft.com/office/officeart/2005/8/layout/orgChart1#2"/>
    <dgm:cxn modelId="{504ADE46-CD34-4448-88BF-79677EA796E7}" type="presOf" srcId="{A592CEFA-92AA-49B5-B566-511F8B440710}" destId="{4BB8809E-651B-43D0-8908-FA8974FF1983}" srcOrd="1" destOrd="0" presId="urn:microsoft.com/office/officeart/2005/8/layout/orgChart1#2"/>
    <dgm:cxn modelId="{DCA24468-6872-4BAF-BB0D-8BBE7E6632DC}" type="presOf" srcId="{8AD6B223-8359-481A-B241-DEE0C9AB5D18}" destId="{4929C711-5D71-4488-B9EF-E54A38050B2D}" srcOrd="0" destOrd="0" presId="urn:microsoft.com/office/officeart/2005/8/layout/orgChart1#2"/>
    <dgm:cxn modelId="{715EFE6F-9F7A-4A77-9109-577EC09601D2}" srcId="{A592CEFA-92AA-49B5-B566-511F8B440710}" destId="{7188C235-C42A-4BEA-B1AF-B51390BAA70C}" srcOrd="0" destOrd="0" parTransId="{59F4434E-4CAD-42EB-AA10-DC4D8A343661}" sibTransId="{1D7BC033-8E96-418C-A711-1CA2B9BF52C2}"/>
    <dgm:cxn modelId="{172F9952-E700-402A-872F-AD7E80BCBB18}" type="presOf" srcId="{354CD094-B8D0-4D9E-A286-A9384ABDA8BA}" destId="{B620DE51-C772-430D-A6BE-263FF3DC30C6}" srcOrd="2" destOrd="0" presId="urn:microsoft.com/office/officeart/2005/8/layout/orgChart1#2"/>
    <dgm:cxn modelId="{B2BD9054-AE16-444E-BC68-9FAF3A23F495}" type="presOf" srcId="{7188C235-C42A-4BEA-B1AF-B51390BAA70C}" destId="{271A558C-BC7E-4A80-8BD8-449732565D30}" srcOrd="0" destOrd="0" presId="urn:microsoft.com/office/officeart/2005/8/layout/orgChart1#2"/>
    <dgm:cxn modelId="{CD560175-640C-4554-972F-2A80AC59A248}" type="presOf" srcId="{354CD094-B8D0-4D9E-A286-A9384ABDA8BA}" destId="{2BD69841-6692-4E09-8DC5-FEB014D5C32C}" srcOrd="1" destOrd="0" presId="urn:microsoft.com/office/officeart/2005/8/layout/orgChart1#2"/>
    <dgm:cxn modelId="{72714857-9EC4-4082-9940-88DE142D2B49}" type="presOf" srcId="{BA1F8608-72BB-413A-911B-4A874C184214}" destId="{3046D671-9DA5-4857-A624-FC3072AC47FB}" srcOrd="0" destOrd="0" presId="urn:microsoft.com/office/officeart/2005/8/layout/orgChart1#2"/>
    <dgm:cxn modelId="{67277177-2278-4FB1-BB05-CF7AB0FCDFC1}" type="presOf" srcId="{5034B5BD-7887-491B-815C-6FF8C70FD6CA}" destId="{55F52AD9-C1BA-4627-9D5E-B4D9945896FB}" srcOrd="1" destOrd="0" presId="urn:microsoft.com/office/officeart/2005/8/layout/orgChart1#2"/>
    <dgm:cxn modelId="{C6CFD979-79FA-437A-A9EF-E8CE71B9D956}" type="presOf" srcId="{85F9FAEA-14B5-4AAD-8F34-1901530EF1AC}" destId="{FA8D336D-A512-4AF6-B78F-037952A034A8}" srcOrd="1" destOrd="0" presId="urn:microsoft.com/office/officeart/2005/8/layout/orgChart1#2"/>
    <dgm:cxn modelId="{F9C1A282-2D02-46D9-9198-F4B900E53F48}" type="presOf" srcId="{356204FF-AA77-40F6-B2AD-947F69FBB1B2}" destId="{398D51BA-92E9-460B-8A0A-FC008F62FF6B}" srcOrd="1" destOrd="0" presId="urn:microsoft.com/office/officeart/2005/8/layout/orgChart1#2"/>
    <dgm:cxn modelId="{0CE25D84-3EF1-42FE-9568-9D7028151751}" type="presOf" srcId="{7B85C0CA-D16B-46AF-9A17-A6554482EF30}" destId="{35B1E3F1-4C9A-47F2-8433-D8957A507FD6}" srcOrd="1" destOrd="0" presId="urn:microsoft.com/office/officeart/2005/8/layout/orgChart1#2"/>
    <dgm:cxn modelId="{72CB8B98-B719-4B2A-A1F5-BC5E3BE1F86D}" type="presOf" srcId="{03EC22ED-F54D-4A7B-BBAD-A98053C4B1D7}" destId="{58691849-7EEB-4E22-A88B-0D712E77DE27}" srcOrd="2" destOrd="0" presId="urn:microsoft.com/office/officeart/2005/8/layout/orgChart1#2"/>
    <dgm:cxn modelId="{A05CE49B-30DD-4B60-BDCB-6805B0059781}" type="presOf" srcId="{394FEFBE-28DB-40D3-88FF-58592DFA019D}" destId="{4712C956-E3E3-41E4-ABDD-8D1D4A653423}" srcOrd="0" destOrd="0" presId="urn:microsoft.com/office/officeart/2005/8/layout/orgChart1#2"/>
    <dgm:cxn modelId="{E894DD9E-DC75-4DAB-A3FF-5F19490990DF}" type="presOf" srcId="{354CD094-B8D0-4D9E-A286-A9384ABDA8BA}" destId="{D5FC7574-1EEE-4425-B2C3-FF59658870B4}" srcOrd="0" destOrd="0" presId="urn:microsoft.com/office/officeart/2005/8/layout/orgChart1#2"/>
    <dgm:cxn modelId="{EC9DD7A9-883D-4FAA-A05C-0BF5C8A6692D}" type="presOf" srcId="{5652F46E-77D7-4A1F-AF97-623AB0977B96}" destId="{EA350076-135F-4EB5-9546-E92B6B472BA9}" srcOrd="0" destOrd="0" presId="urn:microsoft.com/office/officeart/2005/8/layout/orgChart1#2"/>
    <dgm:cxn modelId="{D1E555BE-506D-4DA2-9A3B-17693588D497}" srcId="{88D28500-EEBB-4D31-8DD0-9F549C4500FC}" destId="{03EC22ED-F54D-4A7B-BBAD-A98053C4B1D7}" srcOrd="0" destOrd="0" parTransId="{450AB8D0-D230-429D-89F5-B69BB2F2ABE1}" sibTransId="{D1637F1C-1703-4F84-8726-694B46A60751}"/>
    <dgm:cxn modelId="{CEE9FBBE-CBC7-48AD-B30D-088E111321A5}" type="presOf" srcId="{7B85C0CA-D16B-46AF-9A17-A6554482EF30}" destId="{B5673AD1-2394-4DE5-9DEC-D56BDCDAD6C1}" srcOrd="0" destOrd="0" presId="urn:microsoft.com/office/officeart/2005/8/layout/orgChart1#2"/>
    <dgm:cxn modelId="{2D2B2DC2-EC0A-42BA-911F-8D9A4B53D6DE}" type="presOf" srcId="{16D74D1F-9795-4970-A0B7-58470EDD9E87}" destId="{9AFE9C63-FE3B-4EA3-B5A4-D7107310EDE4}" srcOrd="1" destOrd="0" presId="urn:microsoft.com/office/officeart/2005/8/layout/orgChart1#2"/>
    <dgm:cxn modelId="{B201B3C5-D002-466D-AAE0-46643DBDA1A2}" type="presOf" srcId="{11405410-C0B9-4DF6-A26F-DA5237A9D9CF}" destId="{8C42008D-6134-4885-9A42-203CF108BC13}" srcOrd="0" destOrd="0" presId="urn:microsoft.com/office/officeart/2005/8/layout/orgChart1#2"/>
    <dgm:cxn modelId="{CEE94AC9-21B1-4957-8FEA-55666BAA39D5}" type="presOf" srcId="{85F9FAEA-14B5-4AAD-8F34-1901530EF1AC}" destId="{118CA116-02C1-402E-919F-3CBED41A1BF5}" srcOrd="0" destOrd="0" presId="urn:microsoft.com/office/officeart/2005/8/layout/orgChart1#2"/>
    <dgm:cxn modelId="{3706F8CA-B1AB-4653-8EA0-D3AC57ADE05D}" type="presOf" srcId="{A592CEFA-92AA-49B5-B566-511F8B440710}" destId="{944FC963-CF4E-4E86-8CAD-807F1A3DC9AF}" srcOrd="2" destOrd="0" presId="urn:microsoft.com/office/officeart/2005/8/layout/orgChart1#2"/>
    <dgm:cxn modelId="{D9B870CC-B111-496D-9B7D-AAA8890F23CF}" type="presOf" srcId="{88D28500-EEBB-4D31-8DD0-9F549C4500FC}" destId="{FC7DD7ED-6923-411D-AF65-AD1935ABFFC2}" srcOrd="2" destOrd="0" presId="urn:microsoft.com/office/officeart/2005/8/layout/orgChart1#2"/>
    <dgm:cxn modelId="{FCA822CD-2F53-4674-B163-22C8FD813543}" type="presOf" srcId="{88D28500-EEBB-4D31-8DD0-9F549C4500FC}" destId="{DBC15DF5-D4F2-4D74-BFA7-A5CF6C1E0A92}" srcOrd="1" destOrd="0" presId="urn:microsoft.com/office/officeart/2005/8/layout/orgChart1#2"/>
    <dgm:cxn modelId="{497EC9D5-A296-4A0D-A015-80BAC27A6C40}" srcId="{A592CEFA-92AA-49B5-B566-511F8B440710}" destId="{88D28500-EEBB-4D31-8DD0-9F549C4500FC}" srcOrd="2" destOrd="0" parTransId="{6A94C111-13D9-4683-B5C2-4146CDC6B0BE}" sibTransId="{EF2EF2B5-3FDD-42B8-B776-7943630C8B45}"/>
    <dgm:cxn modelId="{8A3E8BDA-6531-4A20-9EBE-350CDFAA127B}" srcId="{88D28500-EEBB-4D31-8DD0-9F549C4500FC}" destId="{16D74D1F-9795-4970-A0B7-58470EDD9E87}" srcOrd="1" destOrd="0" parTransId="{8AD6B223-8359-481A-B241-DEE0C9AB5D18}" sibTransId="{59C7631C-28B8-428D-B664-BABA6880D083}"/>
    <dgm:cxn modelId="{AEB7A7E3-FA12-475E-8EBA-5A80EC4F031E}" type="presOf" srcId="{7B85C0CA-D16B-46AF-9A17-A6554482EF30}" destId="{D4A7D07D-65F8-4CC8-840C-54DB7C3F7903}" srcOrd="2" destOrd="0" presId="urn:microsoft.com/office/officeart/2005/8/layout/orgChart1#2"/>
    <dgm:cxn modelId="{D27215F0-EB02-485D-9960-6183B92EA0F9}" srcId="{A592CEFA-92AA-49B5-B566-511F8B440710}" destId="{85F9FAEA-14B5-4AAD-8F34-1901530EF1AC}" srcOrd="4" destOrd="0" parTransId="{BA1F8608-72BB-413A-911B-4A874C184214}" sibTransId="{5D38DD09-44BB-47FD-B137-C28C9EA1E82A}"/>
    <dgm:cxn modelId="{DC2CDDF6-3856-4ECB-AB4B-717685DA913A}" type="presOf" srcId="{A592CEFA-92AA-49B5-B566-511F8B440710}" destId="{FD4EB3F1-E0F4-4D29-887A-5E3185B7A1B4}" srcOrd="0" destOrd="0" presId="urn:microsoft.com/office/officeart/2005/8/layout/orgChart1#2"/>
    <dgm:cxn modelId="{7D9AD5F7-B2CE-44A0-BC6D-FD7B37474473}" type="presOf" srcId="{7188C235-C42A-4BEA-B1AF-B51390BAA70C}" destId="{471F3A70-462F-43FB-9AA6-CE7D814ED577}" srcOrd="1" destOrd="0" presId="urn:microsoft.com/office/officeart/2005/8/layout/orgChart1#2"/>
    <dgm:cxn modelId="{95AD69FF-1451-4851-8110-28F39D6C1F4B}" srcId="{88D28500-EEBB-4D31-8DD0-9F549C4500FC}" destId="{354CD094-B8D0-4D9E-A286-A9384ABDA8BA}" srcOrd="2" destOrd="0" parTransId="{5801549D-2273-4A79-9BEE-D56F3C7DE9DF}" sibTransId="{F230E2F9-BCB7-4C68-B847-AFBD0B3306FB}"/>
    <dgm:cxn modelId="{6BE628B1-1A8F-42D7-B55A-3740AD7EE856}" type="presParOf" srcId="{4712C956-E3E3-41E4-ABDD-8D1D4A653423}" destId="{E131533F-4F07-4ED7-981D-8308E21D6500}" srcOrd="0" destOrd="0" presId="urn:microsoft.com/office/officeart/2005/8/layout/orgChart1#2"/>
    <dgm:cxn modelId="{B20E02DC-DA69-49BB-9463-5EBEEEC2C55E}" type="presParOf" srcId="{E131533F-4F07-4ED7-981D-8308E21D6500}" destId="{FD4EB3F1-E0F4-4D29-887A-5E3185B7A1B4}" srcOrd="0" destOrd="0" presId="urn:microsoft.com/office/officeart/2005/8/layout/orgChart1#2"/>
    <dgm:cxn modelId="{E9AE0488-CFC9-4CFB-B6C3-D31611476B73}" type="presParOf" srcId="{FD4EB3F1-E0F4-4D29-887A-5E3185B7A1B4}" destId="{4BB8809E-651B-43D0-8908-FA8974FF1983}" srcOrd="0" destOrd="0" presId="urn:microsoft.com/office/officeart/2005/8/layout/orgChart1#2"/>
    <dgm:cxn modelId="{9BAC47EB-E3AE-4F86-942F-5054677A4D2D}" type="presParOf" srcId="{FD4EB3F1-E0F4-4D29-887A-5E3185B7A1B4}" destId="{944FC963-CF4E-4E86-8CAD-807F1A3DC9AF}" srcOrd="1" destOrd="0" presId="urn:microsoft.com/office/officeart/2005/8/layout/orgChart1#2"/>
    <dgm:cxn modelId="{30A6602E-C7E9-48B8-A8F5-39F7D07861A0}" type="presParOf" srcId="{E131533F-4F07-4ED7-981D-8308E21D6500}" destId="{93411763-056A-4EFE-B26E-A7784E1224C2}" srcOrd="1" destOrd="0" presId="urn:microsoft.com/office/officeart/2005/8/layout/orgChart1#2"/>
    <dgm:cxn modelId="{A3FFD5FF-F5B2-4742-ADB5-C8B5C5832EEF}" type="presParOf" srcId="{93411763-056A-4EFE-B26E-A7784E1224C2}" destId="{6841C084-0D3D-4FFC-B043-A6556B2EA633}" srcOrd="0" destOrd="0" presId="urn:microsoft.com/office/officeart/2005/8/layout/orgChart1#2"/>
    <dgm:cxn modelId="{72A3B1B9-B364-49A5-9724-DEBAD0C4C837}" type="presParOf" srcId="{93411763-056A-4EFE-B26E-A7784E1224C2}" destId="{66E145D3-38BC-4249-8D13-3CBE569F7FE1}" srcOrd="1" destOrd="0" presId="urn:microsoft.com/office/officeart/2005/8/layout/orgChart1#2"/>
    <dgm:cxn modelId="{1016FE1E-85BE-4D87-A3DD-110A80E05681}" type="presParOf" srcId="{66E145D3-38BC-4249-8D13-3CBE569F7FE1}" destId="{271A558C-BC7E-4A80-8BD8-449732565D30}" srcOrd="0" destOrd="0" presId="urn:microsoft.com/office/officeart/2005/8/layout/orgChart1#2"/>
    <dgm:cxn modelId="{99C0B5D8-6843-44AB-9B0B-2ECC64B52962}" type="presParOf" srcId="{271A558C-BC7E-4A80-8BD8-449732565D30}" destId="{471F3A70-462F-43FB-9AA6-CE7D814ED577}" srcOrd="0" destOrd="0" presId="urn:microsoft.com/office/officeart/2005/8/layout/orgChart1#2"/>
    <dgm:cxn modelId="{404B57A7-CF0C-4B5F-BB41-A6351BE79458}" type="presParOf" srcId="{271A558C-BC7E-4A80-8BD8-449732565D30}" destId="{1A8C4A1D-48B9-4874-B372-579B30C53A31}" srcOrd="1" destOrd="0" presId="urn:microsoft.com/office/officeart/2005/8/layout/orgChart1#2"/>
    <dgm:cxn modelId="{DE2B04F7-4B1B-4237-9037-B4980ADB959C}" type="presParOf" srcId="{66E145D3-38BC-4249-8D13-3CBE569F7FE1}" destId="{1385F2CC-1680-47E1-809F-1325B1CB8A49}" srcOrd="1" destOrd="0" presId="urn:microsoft.com/office/officeart/2005/8/layout/orgChart1#2"/>
    <dgm:cxn modelId="{29482FCC-06F0-4D60-A1D2-C73C9B09EADF}" type="presParOf" srcId="{66E145D3-38BC-4249-8D13-3CBE569F7FE1}" destId="{14D885C3-1FD8-46DE-ABD2-8358832F22B9}" srcOrd="2" destOrd="0" presId="urn:microsoft.com/office/officeart/2005/8/layout/orgChart1#2"/>
    <dgm:cxn modelId="{3D53A52E-F87C-4AA3-9725-8A4A0CDB43EE}" type="presParOf" srcId="{93411763-056A-4EFE-B26E-A7784E1224C2}" destId="{1E7A3682-A679-4C77-98D0-6F6B59E4944D}" srcOrd="2" destOrd="0" presId="urn:microsoft.com/office/officeart/2005/8/layout/orgChart1#2"/>
    <dgm:cxn modelId="{377139A2-D242-498E-9E37-2930EB6C98F1}" type="presParOf" srcId="{93411763-056A-4EFE-B26E-A7784E1224C2}" destId="{CFD6BDCC-451F-45A4-91FD-1F5B3AA31D97}" srcOrd="3" destOrd="0" presId="urn:microsoft.com/office/officeart/2005/8/layout/orgChart1#2"/>
    <dgm:cxn modelId="{2E26DD59-7EDF-414D-A761-53963309AE18}" type="presParOf" srcId="{CFD6BDCC-451F-45A4-91FD-1F5B3AA31D97}" destId="{F6AE3C34-B613-4F74-941A-574EE3561285}" srcOrd="0" destOrd="0" presId="urn:microsoft.com/office/officeart/2005/8/layout/orgChart1#2"/>
    <dgm:cxn modelId="{B851FE8A-79A8-4798-868F-2F4207A96270}" type="presParOf" srcId="{F6AE3C34-B613-4F74-941A-574EE3561285}" destId="{55F52AD9-C1BA-4627-9D5E-B4D9945896FB}" srcOrd="0" destOrd="0" presId="urn:microsoft.com/office/officeart/2005/8/layout/orgChart1#2"/>
    <dgm:cxn modelId="{D57E6E82-6023-4319-B261-E9C8981F5343}" type="presParOf" srcId="{F6AE3C34-B613-4F74-941A-574EE3561285}" destId="{D48868B8-7562-4AF7-874E-76CE6DBA63F0}" srcOrd="1" destOrd="0" presId="urn:microsoft.com/office/officeart/2005/8/layout/orgChart1#2"/>
    <dgm:cxn modelId="{EC80A36C-1D48-46CC-AD78-234DD1C69D5F}" type="presParOf" srcId="{CFD6BDCC-451F-45A4-91FD-1F5B3AA31D97}" destId="{564B8E94-8F03-455F-8348-B2D2DF5BC322}" srcOrd="1" destOrd="0" presId="urn:microsoft.com/office/officeart/2005/8/layout/orgChart1#2"/>
    <dgm:cxn modelId="{54BB2F4C-D2EA-4C4A-A0C2-8A26CC31BA73}" type="presParOf" srcId="{CFD6BDCC-451F-45A4-91FD-1F5B3AA31D97}" destId="{BDCEEF87-6024-49B2-89E3-49832031156F}" srcOrd="2" destOrd="0" presId="urn:microsoft.com/office/officeart/2005/8/layout/orgChart1#2"/>
    <dgm:cxn modelId="{125E9F01-0AF9-4DEA-9418-9C9016705028}" type="presParOf" srcId="{93411763-056A-4EFE-B26E-A7784E1224C2}" destId="{9AEA51EE-CA74-45EB-A700-D04B2C2CFB4B}" srcOrd="4" destOrd="0" presId="urn:microsoft.com/office/officeart/2005/8/layout/orgChart1#2"/>
    <dgm:cxn modelId="{427FF4C2-753D-476D-B272-A957FE732C6B}" type="presParOf" srcId="{93411763-056A-4EFE-B26E-A7784E1224C2}" destId="{2800AB87-800E-4CB5-A8C8-2DC32FBBEC51}" srcOrd="5" destOrd="0" presId="urn:microsoft.com/office/officeart/2005/8/layout/orgChart1#2"/>
    <dgm:cxn modelId="{D2E07148-683C-422A-930F-DBB089618ED4}" type="presParOf" srcId="{2800AB87-800E-4CB5-A8C8-2DC32FBBEC51}" destId="{BEC8D4D1-C64D-43D1-BFCB-10939626EB53}" srcOrd="0" destOrd="0" presId="urn:microsoft.com/office/officeart/2005/8/layout/orgChart1#2"/>
    <dgm:cxn modelId="{7D91515C-A3F1-4BC6-A15B-F974020B3451}" type="presParOf" srcId="{BEC8D4D1-C64D-43D1-BFCB-10939626EB53}" destId="{DBC15DF5-D4F2-4D74-BFA7-A5CF6C1E0A92}" srcOrd="0" destOrd="0" presId="urn:microsoft.com/office/officeart/2005/8/layout/orgChart1#2"/>
    <dgm:cxn modelId="{53ADCED3-E12F-479D-8AA7-23B395437853}" type="presParOf" srcId="{BEC8D4D1-C64D-43D1-BFCB-10939626EB53}" destId="{FC7DD7ED-6923-411D-AF65-AD1935ABFFC2}" srcOrd="1" destOrd="0" presId="urn:microsoft.com/office/officeart/2005/8/layout/orgChart1#2"/>
    <dgm:cxn modelId="{A00C2E21-4CB0-4F49-9D12-5D069DE3BBFF}" type="presParOf" srcId="{2800AB87-800E-4CB5-A8C8-2DC32FBBEC51}" destId="{81A01F0E-CBEE-46FB-BF19-E02DA53EEF63}" srcOrd="1" destOrd="0" presId="urn:microsoft.com/office/officeart/2005/8/layout/orgChart1#2"/>
    <dgm:cxn modelId="{0EAB6ED5-A8E1-4729-81F9-4B9EE76434ED}" type="presParOf" srcId="{81A01F0E-CBEE-46FB-BF19-E02DA53EEF63}" destId="{394B7DF6-1111-4D74-9719-42DD5C0E1EBB}" srcOrd="0" destOrd="0" presId="urn:microsoft.com/office/officeart/2005/8/layout/orgChart1#2"/>
    <dgm:cxn modelId="{9A688845-F401-4811-8928-AE16A92866FA}" type="presParOf" srcId="{81A01F0E-CBEE-46FB-BF19-E02DA53EEF63}" destId="{4D9B6522-9378-4620-BCF4-0110EFE4579D}" srcOrd="1" destOrd="0" presId="urn:microsoft.com/office/officeart/2005/8/layout/orgChart1#2"/>
    <dgm:cxn modelId="{6AAAAE24-066A-4CB1-9D3E-14541E5D2E76}" type="presParOf" srcId="{4D9B6522-9378-4620-BCF4-0110EFE4579D}" destId="{8EA6EC96-9A15-488B-B01B-FF97C99C2C91}" srcOrd="0" destOrd="0" presId="urn:microsoft.com/office/officeart/2005/8/layout/orgChart1#2"/>
    <dgm:cxn modelId="{867D8AA5-D6DB-41A1-BECD-388F0D65287B}" type="presParOf" srcId="{8EA6EC96-9A15-488B-B01B-FF97C99C2C91}" destId="{70F1BFF6-9CDF-42E3-9C0E-03DA55D4B91F}" srcOrd="0" destOrd="0" presId="urn:microsoft.com/office/officeart/2005/8/layout/orgChart1#2"/>
    <dgm:cxn modelId="{FB0610DC-F8F7-40F6-8D0E-E88AE0476EE8}" type="presParOf" srcId="{8EA6EC96-9A15-488B-B01B-FF97C99C2C91}" destId="{58691849-7EEB-4E22-A88B-0D712E77DE27}" srcOrd="1" destOrd="0" presId="urn:microsoft.com/office/officeart/2005/8/layout/orgChart1#2"/>
    <dgm:cxn modelId="{512FA3BF-7A62-4FCE-85A9-ABD1269C378D}" type="presParOf" srcId="{4D9B6522-9378-4620-BCF4-0110EFE4579D}" destId="{95C7FE74-4C5B-4DA6-920E-CC5A44945ED8}" srcOrd="1" destOrd="0" presId="urn:microsoft.com/office/officeart/2005/8/layout/orgChart1#2"/>
    <dgm:cxn modelId="{20F3E0B9-56A7-4D9A-94F3-0630EABBA59E}" type="presParOf" srcId="{95C7FE74-4C5B-4DA6-920E-CC5A44945ED8}" destId="{EA350076-135F-4EB5-9546-E92B6B472BA9}" srcOrd="0" destOrd="0" presId="urn:microsoft.com/office/officeart/2005/8/layout/orgChart1#2"/>
    <dgm:cxn modelId="{A6DF780E-2E33-4C13-BEAA-7382A39263B5}" type="presParOf" srcId="{95C7FE74-4C5B-4DA6-920E-CC5A44945ED8}" destId="{EDBFA7BF-CB0A-489A-AA3C-E56FF35334F3}" srcOrd="1" destOrd="0" presId="urn:microsoft.com/office/officeart/2005/8/layout/orgChart1#2"/>
    <dgm:cxn modelId="{2BF1A204-44A4-4692-99E4-53974F4286E5}" type="presParOf" srcId="{EDBFA7BF-CB0A-489A-AA3C-E56FF35334F3}" destId="{EB0ED66F-3369-4B61-AC5D-0101DBBA458C}" srcOrd="0" destOrd="0" presId="urn:microsoft.com/office/officeart/2005/8/layout/orgChart1#2"/>
    <dgm:cxn modelId="{3DFB7E7C-0376-431A-90E1-3F36D6A0A2BC}" type="presParOf" srcId="{EB0ED66F-3369-4B61-AC5D-0101DBBA458C}" destId="{398D51BA-92E9-460B-8A0A-FC008F62FF6B}" srcOrd="0" destOrd="0" presId="urn:microsoft.com/office/officeart/2005/8/layout/orgChart1#2"/>
    <dgm:cxn modelId="{17D4647E-C24A-49E6-A9D8-466CE967C005}" type="presParOf" srcId="{EB0ED66F-3369-4B61-AC5D-0101DBBA458C}" destId="{A8BFC791-450D-4A71-A3B9-6A20AC3BB150}" srcOrd="1" destOrd="0" presId="urn:microsoft.com/office/officeart/2005/8/layout/orgChart1#2"/>
    <dgm:cxn modelId="{00C68C13-E70F-4220-9217-66668F8FDDAD}" type="presParOf" srcId="{EDBFA7BF-CB0A-489A-AA3C-E56FF35334F3}" destId="{8BB5F9D7-8778-4BF9-9F4D-5A096DD420F3}" srcOrd="1" destOrd="0" presId="urn:microsoft.com/office/officeart/2005/8/layout/orgChart1#2"/>
    <dgm:cxn modelId="{70FEE45C-62B4-45D2-AB65-34F4DED6831D}" type="presParOf" srcId="{EDBFA7BF-CB0A-489A-AA3C-E56FF35334F3}" destId="{14ECEC30-1AE4-4CE9-8BC8-89DDFF84452B}" srcOrd="2" destOrd="0" presId="urn:microsoft.com/office/officeart/2005/8/layout/orgChart1#2"/>
    <dgm:cxn modelId="{4FF51568-0009-4433-B8FB-D99CDC27DECF}" type="presParOf" srcId="{4D9B6522-9378-4620-BCF4-0110EFE4579D}" destId="{58368553-70BA-47E0-AC3D-8DF76CA01BA0}" srcOrd="2" destOrd="0" presId="urn:microsoft.com/office/officeart/2005/8/layout/orgChart1#2"/>
    <dgm:cxn modelId="{F2CB18D9-489A-4859-9EFF-4D1CC3A25161}" type="presParOf" srcId="{81A01F0E-CBEE-46FB-BF19-E02DA53EEF63}" destId="{4929C711-5D71-4488-B9EF-E54A38050B2D}" srcOrd="2" destOrd="0" presId="urn:microsoft.com/office/officeart/2005/8/layout/orgChart1#2"/>
    <dgm:cxn modelId="{AD265D25-CE28-46C6-A66D-F90580E945BA}" type="presParOf" srcId="{81A01F0E-CBEE-46FB-BF19-E02DA53EEF63}" destId="{1C0C5540-F9D5-4E19-B5D3-FA96164A1DB0}" srcOrd="3" destOrd="0" presId="urn:microsoft.com/office/officeart/2005/8/layout/orgChart1#2"/>
    <dgm:cxn modelId="{3F40A1FA-3E08-439B-BE07-9804DB248F3F}" type="presParOf" srcId="{1C0C5540-F9D5-4E19-B5D3-FA96164A1DB0}" destId="{5F6666D1-CC2B-44A6-B53A-FFF2D461CF6D}" srcOrd="0" destOrd="0" presId="urn:microsoft.com/office/officeart/2005/8/layout/orgChart1#2"/>
    <dgm:cxn modelId="{F01462EC-769E-44DF-BB47-82654DA07D16}" type="presParOf" srcId="{5F6666D1-CC2B-44A6-B53A-FFF2D461CF6D}" destId="{9AFE9C63-FE3B-4EA3-B5A4-D7107310EDE4}" srcOrd="0" destOrd="0" presId="urn:microsoft.com/office/officeart/2005/8/layout/orgChart1#2"/>
    <dgm:cxn modelId="{F0A0796B-B290-44EC-9DD1-2A8DF532D3A3}" type="presParOf" srcId="{5F6666D1-CC2B-44A6-B53A-FFF2D461CF6D}" destId="{3D3C5398-9110-4005-90E5-86AE38FDD51C}" srcOrd="1" destOrd="0" presId="urn:microsoft.com/office/officeart/2005/8/layout/orgChart1#2"/>
    <dgm:cxn modelId="{8BE03203-38EA-4093-8B6B-F4E41D936BAF}" type="presParOf" srcId="{1C0C5540-F9D5-4E19-B5D3-FA96164A1DB0}" destId="{F2207754-A8C2-499B-A86D-3E9B53C4DFA9}" srcOrd="1" destOrd="0" presId="urn:microsoft.com/office/officeart/2005/8/layout/orgChart1#2"/>
    <dgm:cxn modelId="{753509B5-1AFA-4D83-8B9E-6291CFBC7801}" type="presParOf" srcId="{1C0C5540-F9D5-4E19-B5D3-FA96164A1DB0}" destId="{6C8D452F-CF7F-473E-BE57-735BA29892B5}" srcOrd="2" destOrd="0" presId="urn:microsoft.com/office/officeart/2005/8/layout/orgChart1#2"/>
    <dgm:cxn modelId="{49CE6C9D-0C24-46F2-9E6B-C21B66D7974C}" type="presParOf" srcId="{81A01F0E-CBEE-46FB-BF19-E02DA53EEF63}" destId="{A2E91C55-4CD1-45DF-BA78-4A67F03DE5AF}" srcOrd="4" destOrd="0" presId="urn:microsoft.com/office/officeart/2005/8/layout/orgChart1#2"/>
    <dgm:cxn modelId="{37B15599-4FF4-4F8F-A8E8-32EC0A9B7060}" type="presParOf" srcId="{81A01F0E-CBEE-46FB-BF19-E02DA53EEF63}" destId="{6E02A243-5C4A-4550-B9AC-3E41F931A085}" srcOrd="5" destOrd="0" presId="urn:microsoft.com/office/officeart/2005/8/layout/orgChart1#2"/>
    <dgm:cxn modelId="{CE6151B9-0BF0-490E-847C-2FF1A424942D}" type="presParOf" srcId="{6E02A243-5C4A-4550-B9AC-3E41F931A085}" destId="{D5FC7574-1EEE-4425-B2C3-FF59658870B4}" srcOrd="0" destOrd="0" presId="urn:microsoft.com/office/officeart/2005/8/layout/orgChart1#2"/>
    <dgm:cxn modelId="{37AC38D3-AC7B-4783-A765-3BF0BBCDE080}" type="presParOf" srcId="{D5FC7574-1EEE-4425-B2C3-FF59658870B4}" destId="{2BD69841-6692-4E09-8DC5-FEB014D5C32C}" srcOrd="0" destOrd="0" presId="urn:microsoft.com/office/officeart/2005/8/layout/orgChart1#2"/>
    <dgm:cxn modelId="{9E49E587-7B12-473F-8319-B685B979F0C5}" type="presParOf" srcId="{D5FC7574-1EEE-4425-B2C3-FF59658870B4}" destId="{B620DE51-C772-430D-A6BE-263FF3DC30C6}" srcOrd="1" destOrd="0" presId="urn:microsoft.com/office/officeart/2005/8/layout/orgChart1#2"/>
    <dgm:cxn modelId="{23F7E1BA-0F9E-44F0-B48A-A7152D0F9EBE}" type="presParOf" srcId="{6E02A243-5C4A-4550-B9AC-3E41F931A085}" destId="{B0FCB388-1010-4363-80D4-F9D953BD865E}" srcOrd="1" destOrd="0" presId="urn:microsoft.com/office/officeart/2005/8/layout/orgChart1#2"/>
    <dgm:cxn modelId="{B5D403C3-FBEC-4527-B4BB-E6E7DE7D0EED}" type="presParOf" srcId="{6E02A243-5C4A-4550-B9AC-3E41F931A085}" destId="{575BA26F-C950-427B-8198-F7A039584C27}" srcOrd="2" destOrd="0" presId="urn:microsoft.com/office/officeart/2005/8/layout/orgChart1#2"/>
    <dgm:cxn modelId="{8714FE7E-A60B-409A-8E86-96B2EB091ED7}" type="presParOf" srcId="{2800AB87-800E-4CB5-A8C8-2DC32FBBEC51}" destId="{2278108E-3F13-4EA3-BA9B-1FB0D38A44D4}" srcOrd="2" destOrd="0" presId="urn:microsoft.com/office/officeart/2005/8/layout/orgChart1#2"/>
    <dgm:cxn modelId="{12800FF8-8FB8-4A95-8B72-D78AF3C8C2A3}" type="presParOf" srcId="{93411763-056A-4EFE-B26E-A7784E1224C2}" destId="{8C42008D-6134-4885-9A42-203CF108BC13}" srcOrd="6" destOrd="0" presId="urn:microsoft.com/office/officeart/2005/8/layout/orgChart1#2"/>
    <dgm:cxn modelId="{B629DEF9-4F3D-44B1-97C5-8FBD93E9A986}" type="presParOf" srcId="{93411763-056A-4EFE-B26E-A7784E1224C2}" destId="{74E21887-F27D-4657-954A-91CC51C203D4}" srcOrd="7" destOrd="0" presId="urn:microsoft.com/office/officeart/2005/8/layout/orgChart1#2"/>
    <dgm:cxn modelId="{D18D5571-D595-4E53-8E16-F9EC41A89780}" type="presParOf" srcId="{74E21887-F27D-4657-954A-91CC51C203D4}" destId="{B5673AD1-2394-4DE5-9DEC-D56BDCDAD6C1}" srcOrd="0" destOrd="0" presId="urn:microsoft.com/office/officeart/2005/8/layout/orgChart1#2"/>
    <dgm:cxn modelId="{C9928946-C5B3-40E7-A394-8433C053FCA9}" type="presParOf" srcId="{B5673AD1-2394-4DE5-9DEC-D56BDCDAD6C1}" destId="{35B1E3F1-4C9A-47F2-8433-D8957A507FD6}" srcOrd="0" destOrd="0" presId="urn:microsoft.com/office/officeart/2005/8/layout/orgChart1#2"/>
    <dgm:cxn modelId="{7F11D64A-2C3F-46C6-987E-006179136B0A}" type="presParOf" srcId="{B5673AD1-2394-4DE5-9DEC-D56BDCDAD6C1}" destId="{D4A7D07D-65F8-4CC8-840C-54DB7C3F7903}" srcOrd="1" destOrd="0" presId="urn:microsoft.com/office/officeart/2005/8/layout/orgChart1#2"/>
    <dgm:cxn modelId="{B1352F03-8A31-4787-89BE-8C6FD0D868BE}" type="presParOf" srcId="{74E21887-F27D-4657-954A-91CC51C203D4}" destId="{5B3E5475-89FF-4CFA-9AE2-5FE11E26A3E7}" srcOrd="1" destOrd="0" presId="urn:microsoft.com/office/officeart/2005/8/layout/orgChart1#2"/>
    <dgm:cxn modelId="{8E50EB07-F14B-4E71-A6DB-5E60CA5A06F3}" type="presParOf" srcId="{74E21887-F27D-4657-954A-91CC51C203D4}" destId="{CB1C2718-42D8-499F-998B-CCCBF7BFCA0A}" srcOrd="2" destOrd="0" presId="urn:microsoft.com/office/officeart/2005/8/layout/orgChart1#2"/>
    <dgm:cxn modelId="{8A1D90CB-D090-48B6-9321-788A903A1542}" type="presParOf" srcId="{93411763-056A-4EFE-B26E-A7784E1224C2}" destId="{3046D671-9DA5-4857-A624-FC3072AC47FB}" srcOrd="8" destOrd="0" presId="urn:microsoft.com/office/officeart/2005/8/layout/orgChart1#2"/>
    <dgm:cxn modelId="{40273FE0-3F2C-4E5F-9C85-7E2791363EBC}" type="presParOf" srcId="{93411763-056A-4EFE-B26E-A7784E1224C2}" destId="{5B6DB538-2868-4030-8249-0CA25E1EC78E}" srcOrd="9" destOrd="0" presId="urn:microsoft.com/office/officeart/2005/8/layout/orgChart1#2"/>
    <dgm:cxn modelId="{699C5812-D004-47B5-9382-77E43366D360}" type="presParOf" srcId="{5B6DB538-2868-4030-8249-0CA25E1EC78E}" destId="{118CA116-02C1-402E-919F-3CBED41A1BF5}" srcOrd="0" destOrd="0" presId="urn:microsoft.com/office/officeart/2005/8/layout/orgChart1#2"/>
    <dgm:cxn modelId="{90742C62-449E-4505-9229-FAA7812334A1}" type="presParOf" srcId="{118CA116-02C1-402E-919F-3CBED41A1BF5}" destId="{FA8D336D-A512-4AF6-B78F-037952A034A8}" srcOrd="0" destOrd="0" presId="urn:microsoft.com/office/officeart/2005/8/layout/orgChart1#2"/>
    <dgm:cxn modelId="{C4055E40-C037-498B-8949-39E3078B7E62}" type="presParOf" srcId="{118CA116-02C1-402E-919F-3CBED41A1BF5}" destId="{9F30062E-1BA4-4CAC-BA36-40B83BFFA2B1}" srcOrd="1" destOrd="0" presId="urn:microsoft.com/office/officeart/2005/8/layout/orgChart1#2"/>
    <dgm:cxn modelId="{69BC83B0-E552-44EC-8A6F-65ADCCA235F9}" type="presParOf" srcId="{5B6DB538-2868-4030-8249-0CA25E1EC78E}" destId="{A50BEF6F-ECC0-446E-BA1B-A8F9DFF4010B}" srcOrd="1" destOrd="0" presId="urn:microsoft.com/office/officeart/2005/8/layout/orgChart1#2"/>
    <dgm:cxn modelId="{7275BF06-D498-417C-AEC1-31D29868BB11}" type="presParOf" srcId="{5B6DB538-2868-4030-8249-0CA25E1EC78E}" destId="{A98DD9F5-D42F-4BB5-8AD3-98E006524B51}" srcOrd="2" destOrd="0" presId="urn:microsoft.com/office/officeart/2005/8/layout/orgChart1#2"/>
    <dgm:cxn modelId="{B7A5EE29-0194-4820-ACD6-0C9E374549A5}" type="presParOf" srcId="{E131533F-4F07-4ED7-981D-8308E21D6500}" destId="{AB20B89E-F5E6-49DF-8B6C-25B76310AA05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D671-9DA5-4857-A624-FC3072AC47FB}">
      <dsp:nvSpPr>
        <dsp:cNvPr id="0" name=""/>
        <dsp:cNvSpPr/>
      </dsp:nvSpPr>
      <dsp:spPr>
        <a:xfrm>
          <a:off x="5063301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3806685" y="165166"/>
              </a:lnTo>
              <a:lnTo>
                <a:pt x="3806685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2008D-6134-4885-9A42-203CF108BC13}">
      <dsp:nvSpPr>
        <dsp:cNvPr id="0" name=""/>
        <dsp:cNvSpPr/>
      </dsp:nvSpPr>
      <dsp:spPr>
        <a:xfrm>
          <a:off x="5063301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91C55-4CD1-45DF-BA78-4A67F03DE5AF}">
      <dsp:nvSpPr>
        <dsp:cNvPr id="0" name=""/>
        <dsp:cNvSpPr/>
      </dsp:nvSpPr>
      <dsp:spPr>
        <a:xfrm>
          <a:off x="5063301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9C711-5D71-4488-B9EF-E54A38050B2D}">
      <dsp:nvSpPr>
        <dsp:cNvPr id="0" name=""/>
        <dsp:cNvSpPr/>
      </dsp:nvSpPr>
      <dsp:spPr>
        <a:xfrm>
          <a:off x="5017581" y="1905350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50076-135F-4EB5-9546-E92B6B472BA9}">
      <dsp:nvSpPr>
        <dsp:cNvPr id="0" name=""/>
        <dsp:cNvSpPr/>
      </dsp:nvSpPr>
      <dsp:spPr>
        <a:xfrm>
          <a:off x="2530754" y="3022187"/>
          <a:ext cx="235951" cy="72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584"/>
              </a:lnTo>
              <a:lnTo>
                <a:pt x="235951" y="72358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B7DF6-1111-4D74-9719-42DD5C0E1EBB}">
      <dsp:nvSpPr>
        <dsp:cNvPr id="0" name=""/>
        <dsp:cNvSpPr/>
      </dsp:nvSpPr>
      <dsp:spPr>
        <a:xfrm>
          <a:off x="3159958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A51EE-CA74-45EB-A700-D04B2C2CFB4B}">
      <dsp:nvSpPr>
        <dsp:cNvPr id="0" name=""/>
        <dsp:cNvSpPr/>
      </dsp:nvSpPr>
      <dsp:spPr>
        <a:xfrm>
          <a:off x="5017581" y="788513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A3682-A679-4C77-98D0-6F6B59E4944D}">
      <dsp:nvSpPr>
        <dsp:cNvPr id="0" name=""/>
        <dsp:cNvSpPr/>
      </dsp:nvSpPr>
      <dsp:spPr>
        <a:xfrm>
          <a:off x="3159958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1C084-0D3D-4FFC-B043-A6556B2EA633}">
      <dsp:nvSpPr>
        <dsp:cNvPr id="0" name=""/>
        <dsp:cNvSpPr/>
      </dsp:nvSpPr>
      <dsp:spPr>
        <a:xfrm>
          <a:off x="1256615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3806685" y="0"/>
              </a:moveTo>
              <a:lnTo>
                <a:pt x="3806685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8809E-651B-43D0-8908-FA8974FF1983}">
      <dsp:nvSpPr>
        <dsp:cNvPr id="0" name=""/>
        <dsp:cNvSpPr/>
      </dsp:nvSpPr>
      <dsp:spPr>
        <a:xfrm>
          <a:off x="4276795" y="2007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Генеральный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2007"/>
        <a:ext cx="1573010" cy="786505"/>
      </dsp:txXfrm>
    </dsp:sp>
    <dsp:sp modelId="{471F3A70-462F-43FB-9AA6-CE7D814ED577}">
      <dsp:nvSpPr>
        <dsp:cNvPr id="0" name=""/>
        <dsp:cNvSpPr/>
      </dsp:nvSpPr>
      <dsp:spPr>
        <a:xfrm>
          <a:off x="470110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Бухгалтер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70110" y="1118845"/>
        <a:ext cx="1573010" cy="786505"/>
      </dsp:txXfrm>
    </dsp:sp>
    <dsp:sp modelId="{55F52AD9-C1BA-4627-9D5E-B4D9945896FB}">
      <dsp:nvSpPr>
        <dsp:cNvPr id="0" name=""/>
        <dsp:cNvSpPr/>
      </dsp:nvSpPr>
      <dsp:spPr>
        <a:xfrm>
          <a:off x="2373453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Заместитель генерального директора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1118845"/>
        <a:ext cx="1573010" cy="786505"/>
      </dsp:txXfrm>
    </dsp:sp>
    <dsp:sp modelId="{DBC15DF5-D4F2-4D74-BFA7-A5CF6C1E0A92}">
      <dsp:nvSpPr>
        <dsp:cNvPr id="0" name=""/>
        <dsp:cNvSpPr/>
      </dsp:nvSpPr>
      <dsp:spPr>
        <a:xfrm>
          <a:off x="4276795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 продажам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1118845"/>
        <a:ext cx="1573010" cy="786505"/>
      </dsp:txXfrm>
    </dsp:sp>
    <dsp:sp modelId="{70F1BFF6-9CDF-42E3-9C0E-03DA55D4B91F}">
      <dsp:nvSpPr>
        <dsp:cNvPr id="0" name=""/>
        <dsp:cNvSpPr/>
      </dsp:nvSpPr>
      <dsp:spPr>
        <a:xfrm>
          <a:off x="2373453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РОП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2235682"/>
        <a:ext cx="1573010" cy="786505"/>
      </dsp:txXfrm>
    </dsp:sp>
    <dsp:sp modelId="{398D51BA-92E9-460B-8A0A-FC008F62FF6B}">
      <dsp:nvSpPr>
        <dsp:cNvPr id="0" name=""/>
        <dsp:cNvSpPr/>
      </dsp:nvSpPr>
      <dsp:spPr>
        <a:xfrm>
          <a:off x="2766705" y="3352519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Диспонент</a:t>
          </a:r>
          <a:endParaRPr lang="ru-RU" sz="1200" kern="1200" dirty="0"/>
        </a:p>
      </dsp:txBody>
      <dsp:txXfrm>
        <a:off x="2766705" y="3352519"/>
        <a:ext cx="1573010" cy="786505"/>
      </dsp:txXfrm>
    </dsp:sp>
    <dsp:sp modelId="{9AFE9C63-FE3B-4EA3-B5A4-D7107310EDE4}">
      <dsp:nvSpPr>
        <dsp:cNvPr id="0" name=""/>
        <dsp:cNvSpPr/>
      </dsp:nvSpPr>
      <dsp:spPr>
        <a:xfrm>
          <a:off x="4276795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РКС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4276795" y="2235682"/>
        <a:ext cx="1573010" cy="786505"/>
      </dsp:txXfrm>
    </dsp:sp>
    <dsp:sp modelId="{2BD69841-6692-4E09-8DC5-FEB014D5C32C}">
      <dsp:nvSpPr>
        <dsp:cNvPr id="0" name=""/>
        <dsp:cNvSpPr/>
      </dsp:nvSpPr>
      <dsp:spPr>
        <a:xfrm>
          <a:off x="6180138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Маркетолог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6180138" y="2235682"/>
        <a:ext cx="1573010" cy="786505"/>
      </dsp:txXfrm>
    </dsp:sp>
    <dsp:sp modelId="{35B1E3F1-4C9A-47F2-8433-D8957A507FD6}">
      <dsp:nvSpPr>
        <dsp:cNvPr id="0" name=""/>
        <dsp:cNvSpPr/>
      </dsp:nvSpPr>
      <dsp:spPr>
        <a:xfrm>
          <a:off x="6180138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послепродажного обслуживания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6180138" y="1118845"/>
        <a:ext cx="1573010" cy="786505"/>
      </dsp:txXfrm>
    </dsp:sp>
    <dsp:sp modelId="{FA8D336D-A512-4AF6-B78F-037952A034A8}">
      <dsp:nvSpPr>
        <dsp:cNvPr id="0" name=""/>
        <dsp:cNvSpPr/>
      </dsp:nvSpPr>
      <dsp:spPr>
        <a:xfrm>
          <a:off x="8083480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Финансовый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8083480" y="1118845"/>
        <a:ext cx="1573010" cy="78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1D987-4A1B-41A2-9CD1-BA757FFB04E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4B565-54F7-4119-974A-86334A2A7E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JBfbX_JZ_xbvc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JBfbX_JZ_xbvc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6746" y="459420"/>
            <a:ext cx="11375254" cy="63985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88676" y="1025062"/>
            <a:ext cx="9144000" cy="92627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Анкета кандидата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81583" y="2377250"/>
            <a:ext cx="9144000" cy="16557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Название организации</a:t>
            </a:r>
          </a:p>
          <a:p>
            <a:pPr algn="l">
              <a:defRPr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(</a:t>
            </a:r>
            <a:r>
              <a:rPr lang="ru-RU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юр.лицо</a:t>
            </a: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которое планируется заключить ДС)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Город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Дата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87034" y="214804"/>
            <a:ext cx="1415730" cy="6108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на схеме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шоурумов с логотипом Бренда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площадей зданий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помещений и прилегающей территории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ТЕРРИТОРИИ ПРЕДПРИЯТИЯ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фасадов зданий с указанием местоположения на схеме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  <p:graphicFrame>
        <p:nvGraphicFramePr>
          <p:cNvPr id="12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85225"/>
              </p:ext>
            </p:extLst>
          </p:nvPr>
        </p:nvGraphicFramePr>
        <p:xfrm>
          <a:off x="577515" y="1219757"/>
          <a:ext cx="10664791" cy="4449523"/>
        </p:xfrm>
        <a:graphic>
          <a:graphicData uri="http://schemas.openxmlformats.org/drawingml/2006/table">
            <a:tbl>
              <a:tblPr/>
              <a:tblGrid>
                <a:gridCol w="324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5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Бренды в портфеле</a:t>
                      </a:r>
                      <a:endParaRPr lang="ko-KR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Начало деятельности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Площадь Шоу-рума/ сервиса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23,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67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24,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25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шт. (на дату заполнения)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Кол-во выделенных  под бренд сотрудников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Наличие инвестиционных обязательств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48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 указанием площадей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ПРЕДЛАГАЕМОГО ЗДАНИЯ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08D6B-C58E-BB46-068F-93186462D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7F6E75-6460-CAEE-DF4D-D796AD0F2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B0FEC2-9D34-4B44-70F8-AE191066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087ABE8-BED5-15C5-89E5-FAB5E8272160}"/>
              </a:ext>
            </a:extLst>
          </p:cNvPr>
          <p:cNvCxnSpPr/>
          <p:nvPr/>
        </p:nvCxnSpPr>
        <p:spPr bwMode="auto">
          <a:xfrm>
            <a:off x="265453" y="8629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09C5D1-C9FB-4AB2-7206-FC6E84AC4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2789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8B80A59-6C9A-1A80-2B86-10006BA14517}"/>
              </a:ext>
            </a:extLst>
          </p:cNvPr>
          <p:cNvSpPr txBox="1"/>
          <p:nvPr/>
        </p:nvSpPr>
        <p:spPr>
          <a:xfrm>
            <a:off x="77447" y="4249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750B6092-9908-7CDC-D87D-7C3B2FA11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74918"/>
              </p:ext>
            </p:extLst>
          </p:nvPr>
        </p:nvGraphicFramePr>
        <p:xfrm>
          <a:off x="171449" y="1188035"/>
          <a:ext cx="10442428" cy="4299656"/>
        </p:xfrm>
        <a:graphic>
          <a:graphicData uri="http://schemas.openxmlformats.org/drawingml/2006/table">
            <a:tbl>
              <a:tblPr/>
              <a:tblGrid>
                <a:gridCol w="128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0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Формат организации здания  (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сервис, отдел запчастей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Монобренд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мультибренл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0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Данные по помещению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Адрес центра (Фактический)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указанием Индекса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Статус собственности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Долгосрочная аренда/собственность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 земельного участка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 кв.м.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Шоурум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(_____м* 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 ____м*____м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(___м*___м)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Срок готовности к запуску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Указать дату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F3DB77B-758E-402F-B6F6-0440CE4D8861}"/>
              </a:ext>
            </a:extLst>
          </p:cNvPr>
          <p:cNvSpPr txBox="1"/>
          <p:nvPr/>
        </p:nvSpPr>
        <p:spPr>
          <a:xfrm>
            <a:off x="171449" y="287811"/>
            <a:ext cx="879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Информация об объекте</a:t>
            </a:r>
          </a:p>
        </p:txBody>
      </p:sp>
    </p:spTree>
    <p:extLst>
      <p:ext uri="{BB962C8B-B14F-4D97-AF65-F5344CB8AC3E}">
        <p14:creationId xmlns:p14="http://schemas.microsoft.com/office/powerpoint/2010/main" val="254117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1793250"/>
            <a:ext cx="11032170" cy="16557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предлагаемого здания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фотопривязкой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бренда ХОНЧИ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указанием планируемой даты окончания ребрендинга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Указать, какой бренд был до этого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Реконструкция предполагает: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согласование,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изготовление и монтаж наружной идентификации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декорация шоурума (ресепшен, цвет интерьера, стена бренда…)</a:t>
            </a:r>
          </a:p>
          <a:p>
            <a:pPr algn="l">
              <a:lnSpc>
                <a:spcPct val="120000"/>
              </a:lnSpc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и типов фасада представлены на слайдах 20-21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Исходники выложены 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ссылке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ШОУРУМ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элементов шоурума представлены на слайде 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Исходники выложены 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ссылке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A2C03-6117-FEEC-79DC-27B38E2BA0D7}"/>
              </a:ext>
            </a:extLst>
          </p:cNvPr>
          <p:cNvSpPr txBox="1"/>
          <p:nvPr/>
        </p:nvSpPr>
        <p:spPr>
          <a:xfrm>
            <a:off x="274243" y="4939090"/>
            <a:ext cx="358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шоу-рума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ДЦ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СЕРВИС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50BD5-52A2-4101-3ADF-CC673373532F}"/>
              </a:ext>
            </a:extLst>
          </p:cNvPr>
          <p:cNvSpPr txBox="1"/>
          <p:nvPr/>
        </p:nvSpPr>
        <p:spPr>
          <a:xfrm>
            <a:off x="274243" y="4939090"/>
            <a:ext cx="35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сервисной зоны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склада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СКЛАД ЗАПАСНЫХ ЧАСТЕЙ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ТЕРРИТОРИЯ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71136" y="42106"/>
            <a:ext cx="9144000" cy="85026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РЕКВИЗИТЫ КОМПАНИИ И КОНТАКТЫ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>
            <a:spLocks noGrp="1"/>
          </p:cNvSpPr>
          <p:nvPr/>
        </p:nvSpPr>
        <p:spPr>
          <a:xfrm>
            <a:off x="465455" y="1038225"/>
            <a:ext cx="5134610" cy="239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Наименование компании ООО «Дилер»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ИНН/КПП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ОГРН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Юридический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Фактический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Веб-сайт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/>
        </p:nvSpPr>
        <p:spPr>
          <a:xfrm>
            <a:off x="31242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Генерального директора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0435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6" name="Подзаголовок 2"/>
          <p:cNvSpPr>
            <a:spLocks noGrp="1"/>
          </p:cNvSpPr>
          <p:nvPr/>
        </p:nvSpPr>
        <p:spPr>
          <a:xfrm>
            <a:off x="611886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Менеджера проекта Хончи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6720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ПЛАН РАЗВИТИЯ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Указать: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Варианты развития на перспективу 5 лет.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Возможность строительства/реконструкции здания по стандартам HONGQI или Альтернативный проект.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307792" y="2907214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307792" y="203095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ДОПОЛНЕНИЕ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1247128" y="278703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1. Пример размещения логотипа на стеклянном фасаде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00" y="1491999"/>
            <a:ext cx="6474818" cy="17620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3" y="1593518"/>
            <a:ext cx="5525693" cy="1628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358254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2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фасада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788240" y="3924190"/>
            <a:ext cx="6386003" cy="17321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3920525"/>
            <a:ext cx="5788240" cy="17772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3366" y="1340703"/>
            <a:ext cx="4841507" cy="20882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75679" y="1356081"/>
            <a:ext cx="4076382" cy="2106257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9736032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3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с параметрическим фасадом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420400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4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для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мультибрендового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шоурума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609859" y="5926021"/>
            <a:ext cx="2752677" cy="6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А. – логотип дилерского центра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Б. – логотип другого бренда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51063" y="3921550"/>
            <a:ext cx="5616255" cy="15826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330488" y="4037035"/>
            <a:ext cx="5538960" cy="14543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ОФОРМЛЕНИЕ ШОУРУМА ДИЛЕРСКОГО ЦЕНТРА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5" name="Заголовок 1"/>
          <p:cNvSpPr txBox="1"/>
          <p:nvPr/>
        </p:nvSpPr>
        <p:spPr bwMode="auto">
          <a:xfrm>
            <a:off x="197964" y="2828296"/>
            <a:ext cx="3152321" cy="929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197964" y="1093507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1.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экспонирования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54322" y="1217805"/>
            <a:ext cx="4335045" cy="2901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222329" y="2412286"/>
            <a:ext cx="1521135" cy="17105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1363778" y="2073732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Стойка спецификации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25019" y="1055206"/>
            <a:ext cx="1180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Стена Бренда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32640" t="16721" r="22120" b="14030"/>
          <a:stretch>
            <a:fillRect/>
          </a:stretch>
        </p:blipFill>
        <p:spPr bwMode="auto">
          <a:xfrm>
            <a:off x="8462942" y="1805001"/>
            <a:ext cx="2365280" cy="2046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 bwMode="auto">
          <a:xfrm>
            <a:off x="8645800" y="1402268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Пример визуализации</a:t>
            </a:r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197964" y="4104192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2.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ресепшен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350285" y="4535250"/>
            <a:ext cx="3083509" cy="19772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948522" y="4554065"/>
            <a:ext cx="3028839" cy="19334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6" y="2633560"/>
            <a:ext cx="1806029" cy="1590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7335774" cy="54739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971851"/>
            <a:ext cx="10261855" cy="428425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Структура/Органиграмма холдинга или подразделений входящих в группу компаний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/>
          <p:nvPr/>
        </p:nvSpPr>
        <p:spPr>
          <a:xfrm>
            <a:off x="-28575" y="1373319"/>
            <a:ext cx="1392174" cy="62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пример: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67512" y="2231136"/>
            <a:ext cx="2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22170" y="2433301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«Один»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 </a:t>
            </a:r>
            <a:endParaRPr lang="ru-RU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17671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03411" y="2433301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«Два»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11815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84652" y="2426045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«Три»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cxnSp>
        <p:nvCxnSpPr>
          <p:cNvPr id="49" name="Прямая соединительная линия 48"/>
          <p:cNvCxnSpPr>
            <a:endCxn id="70" idx="1"/>
          </p:cNvCxnSpPr>
          <p:nvPr/>
        </p:nvCxnSpPr>
        <p:spPr>
          <a:xfrm flipV="1">
            <a:off x="2126915" y="1662827"/>
            <a:ext cx="1964319" cy="74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484652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3" name="Левая круглая скобка 62"/>
          <p:cNvSpPr/>
          <p:nvPr/>
        </p:nvSpPr>
        <p:spPr>
          <a:xfrm>
            <a:off x="987072" y="2970241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119980" y="2409650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«Четыре»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119980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6" name="Левая круглая скобка 65"/>
          <p:cNvSpPr/>
          <p:nvPr/>
        </p:nvSpPr>
        <p:spPr>
          <a:xfrm>
            <a:off x="3562549" y="2970240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круглая скобка 66"/>
          <p:cNvSpPr/>
          <p:nvPr/>
        </p:nvSpPr>
        <p:spPr>
          <a:xfrm>
            <a:off x="8792021" y="2970240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Левая круглая скобка 67"/>
          <p:cNvSpPr/>
          <p:nvPr/>
        </p:nvSpPr>
        <p:spPr>
          <a:xfrm>
            <a:off x="6148289" y="2968274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91234" y="1325315"/>
            <a:ext cx="3780148" cy="675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ГК «Автомобили»</a:t>
            </a:r>
          </a:p>
        </p:txBody>
      </p:sp>
      <p:cxnSp>
        <p:nvCxnSpPr>
          <p:cNvPr id="72" name="Прямая соединительная линия 71"/>
          <p:cNvCxnSpPr>
            <a:stCxn id="70" idx="3"/>
            <a:endCxn id="64" idx="0"/>
          </p:cNvCxnSpPr>
          <p:nvPr/>
        </p:nvCxnSpPr>
        <p:spPr>
          <a:xfrm>
            <a:off x="7871382" y="1662827"/>
            <a:ext cx="2126422" cy="74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48" idx="0"/>
          </p:cNvCxnSpPr>
          <p:nvPr/>
        </p:nvCxnSpPr>
        <p:spPr>
          <a:xfrm>
            <a:off x="6644192" y="1985965"/>
            <a:ext cx="718284" cy="44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43" idx="0"/>
          </p:cNvCxnSpPr>
          <p:nvPr/>
        </p:nvCxnSpPr>
        <p:spPr>
          <a:xfrm flipH="1">
            <a:off x="4781235" y="2000338"/>
            <a:ext cx="406197" cy="43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" y="1194992"/>
            <a:ext cx="4452801" cy="43584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предприятия, пример: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9474059"/>
              </p:ext>
            </p:extLst>
          </p:nvPr>
        </p:nvGraphicFramePr>
        <p:xfrm>
          <a:off x="898950" y="1861727"/>
          <a:ext cx="10126602" cy="414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СОБСТВЕННОСТИ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92652"/>
              </p:ext>
            </p:extLst>
          </p:nvPr>
        </p:nvGraphicFramePr>
        <p:xfrm>
          <a:off x="738230" y="2028161"/>
          <a:ext cx="9362115" cy="2703230"/>
        </p:xfrm>
        <a:graphic>
          <a:graphicData uri="http://schemas.openxmlformats.org/drawingml/2006/table">
            <a:tbl>
              <a:tblPr/>
              <a:tblGrid>
                <a:gridCol w="184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ФИО или название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собственника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основания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Сумма и Доля в уставном капитале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ОКВЭД (если собственник 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008" y="1200280"/>
            <a:ext cx="9144000" cy="334904"/>
          </a:xfrm>
        </p:spPr>
        <p:txBody>
          <a:bodyPr>
            <a:normAutofit/>
          </a:bodyPr>
          <a:lstStyle/>
          <a:p>
            <a:pPr algn="l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Указать единого или всех (если их несколько) собственников заявляемого юр.лица. Собственники физ. или юр. лица.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016" y="1260910"/>
          <a:ext cx="10603026" cy="4186983"/>
        </p:xfrm>
        <a:graphic>
          <a:graphicData uri="http://schemas.openxmlformats.org/drawingml/2006/table">
            <a:tbl>
              <a:tblPr/>
              <a:tblGrid>
                <a:gridCol w="213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3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проданных автомобилей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указать в штуках)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Выручка(руб.)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Себестоимость(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Коммерческие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Маржа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Маркетинг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Админ.-управленческие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Доходы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Износ/Амортизация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 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01137"/>
              </p:ext>
            </p:extLst>
          </p:nvPr>
        </p:nvGraphicFramePr>
        <p:xfrm>
          <a:off x="1478421" y="1101030"/>
          <a:ext cx="8802169" cy="4616104"/>
        </p:xfrm>
        <a:graphic>
          <a:graphicData uri="http://schemas.openxmlformats.org/drawingml/2006/table">
            <a:tbl>
              <a:tblPr/>
              <a:tblGrid>
                <a:gridCol w="262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2202502422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884975596"/>
                    </a:ext>
                  </a:extLst>
                </a:gridCol>
                <a:gridCol w="468481">
                  <a:extLst>
                    <a:ext uri="{9D8B030D-6E8A-4147-A177-3AD203B41FA5}">
                      <a16:colId xmlns:a16="http://schemas.microsoft.com/office/drawing/2014/main" val="1941888891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3465873373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281816424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1009926188"/>
                    </a:ext>
                  </a:extLst>
                </a:gridCol>
                <a:gridCol w="98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835"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Прогноз продаж автомобилей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HONGQI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Период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Июнь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Июль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Авг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Сен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Ноя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4477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H5 New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H6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728536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H9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HQ9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628541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HS3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HS5 CLASSIC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HS5 NEW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E-HS9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Всего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B210E-8FA7-8A70-C721-3DFBB79CF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91F99-414A-1DC3-2168-2A1FA44A7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Маркетинговый план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662B3B-65AB-7BAE-8C18-468E57FF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BA5A944-D0FA-D762-20CF-5D2A3CA3EF84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F0D38B-2670-D9A4-D69B-9557F75D4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6760ABE-8AEC-0C8B-D8F3-15C7F2C29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34984"/>
              </p:ext>
            </p:extLst>
          </p:nvPr>
        </p:nvGraphicFramePr>
        <p:xfrm>
          <a:off x="421758" y="1256421"/>
          <a:ext cx="11495999" cy="4282173"/>
        </p:xfrm>
        <a:graphic>
          <a:graphicData uri="http://schemas.openxmlformats.org/drawingml/2006/table">
            <a:tbl>
              <a:tblPr/>
              <a:tblGrid>
                <a:gridCol w="573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5797">
                <a:tc gridSpan="9">
                  <a:txBody>
                    <a:bodyPr/>
                    <a:lstStyle/>
                    <a:p>
                      <a:pPr indent="1397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Маркетинговый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Marketing plan</a:t>
                      </a:r>
                      <a:endParaRPr lang="ru-RU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Статья /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Area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Затраты (</a:t>
                      </a:r>
                      <a:r>
                        <a:rPr kumimoji="0" lang="ru-RU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Investment (k. RUB.)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Пресса, радио, ТВ, наружная реклама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Media, radio, TV, outdoor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Internet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Проведение промо-мероприятий, участие в выставках, презентации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BTL, promo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presentations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Брошюры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буклеты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листовки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Brochures, booklets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79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Total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31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915" y="2601119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дилерского центра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дилерских центров других Брендов в городе и расстояние до них</a:t>
            </a:r>
          </a:p>
          <a:p>
            <a:pPr algn="l">
              <a:buFont typeface="Arial" panose="020B0604020202020204" pitchFamily="34" charset="0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КАРТА ГОРОДА</a:t>
            </a:r>
            <a:endParaRPr lang="ru-RU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1152</Words>
  <Application>Microsoft Office PowerPoint</Application>
  <PresentationFormat>Широкоэкранный</PresentationFormat>
  <Paragraphs>489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Verdana</vt:lpstr>
      <vt:lpstr>Тема Office</vt:lpstr>
      <vt:lpstr>1_Тема Office</vt:lpstr>
      <vt:lpstr>Анкета кандидата</vt:lpstr>
      <vt:lpstr>РЕКВИЗИТЫ КОМПАНИИ И КОНТАКТЫ</vt:lpstr>
      <vt:lpstr>СТРУКТУРА КОМПАНИИ</vt:lpstr>
      <vt:lpstr>СТРУКТУРА КОМПАНИИ</vt:lpstr>
      <vt:lpstr>СТРУКТУРА СОБСТВЕННОСТИ</vt:lpstr>
      <vt:lpstr>ФИНАНСОВЫЕ ПОКАЗАТЕЛИ</vt:lpstr>
      <vt:lpstr>ФИНАНСОВЫЕ ПОКАЗАТЕЛИ</vt:lpstr>
      <vt:lpstr>Маркетинговый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Анкета кандидата</dc:title>
  <dc:creator>Савельев Иван</dc:creator>
  <cp:lastModifiedBy>Faw</cp:lastModifiedBy>
  <cp:revision>61</cp:revision>
  <dcterms:created xsi:type="dcterms:W3CDTF">2023-08-31T07:37:00Z</dcterms:created>
  <dcterms:modified xsi:type="dcterms:W3CDTF">2025-06-11T12:51:50Z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3DEB1C0C800143D9B4F6493F56435ADF_13</vt:lpwstr>
  </property>
  <property fmtid="{D5CDD505-2E9C-101B-9397-08002B2CF9AE}" pid="3" name="KSOProductBuildVer">
    <vt:lpwstr>1049-12.2.0.19307</vt:lpwstr>
  </property>
</Properties>
</file>