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289" r:id="rId12"/>
    <p:sldId id="290" r:id="rId13"/>
    <p:sldId id="291" r:id="rId14"/>
    <p:sldId id="292" r:id="rId15"/>
    <p:sldId id="740" r:id="rId16"/>
    <p:sldId id="293" r:id="rId17"/>
    <p:sldId id="708" r:id="rId18"/>
    <p:sldId id="709" r:id="rId19"/>
    <p:sldId id="710" r:id="rId20"/>
    <p:sldId id="711" r:id="rId21"/>
    <p:sldId id="712" r:id="rId22"/>
    <p:sldId id="743" r:id="rId23"/>
    <p:sldId id="713" r:id="rId24"/>
    <p:sldId id="714" r:id="rId25"/>
    <p:sldId id="699" r:id="rId26"/>
    <p:sldId id="715" r:id="rId27"/>
    <p:sldId id="27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/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/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/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/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/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/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/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/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/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/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/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/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/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/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/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/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d/JBfbX_JZ_xbvc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Анкета кандидата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(</a:t>
            </a:r>
            <a:r>
              <a:rPr lang="ru-RU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юр.лицо</a:t>
            </a: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которое планируется заключить ДС)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шоурумов с логотипом Бренда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площадей зданий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помещений и прилегающей территории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ТЕРРИТОРИИ ПРЕДПРИЯТИЯ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фасадов зданий с указанием местоположения на схеме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85225"/>
              </p:ext>
            </p:extLst>
          </p:nvPr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24,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площадей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ПРЕДЛАГАЕМОГО ЗДАНИЯ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8D6B-C58E-BB46-068F-93186462D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7F6E75-6460-CAEE-DF4D-D796AD0F2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49" y="2130606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0FEC2-9D34-4B44-70F8-AE19106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87ABE8-BED5-15C5-89E5-FAB5E8272160}"/>
              </a:ext>
            </a:extLst>
          </p:cNvPr>
          <p:cNvCxnSpPr/>
          <p:nvPr/>
        </p:nvCxnSpPr>
        <p:spPr bwMode="auto">
          <a:xfrm>
            <a:off x="265453" y="8629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09C5D1-C9FB-4AB2-7206-FC6E84AC4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89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8B80A59-6C9A-1A80-2B86-10006BA14517}"/>
              </a:ext>
            </a:extLst>
          </p:cNvPr>
          <p:cNvSpPr txBox="1"/>
          <p:nvPr/>
        </p:nvSpPr>
        <p:spPr>
          <a:xfrm>
            <a:off x="77447" y="4249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750B6092-9908-7CDC-D87D-7C3B2FA11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74918"/>
              </p:ext>
            </p:extLst>
          </p:nvPr>
        </p:nvGraphicFramePr>
        <p:xfrm>
          <a:off x="171449" y="1188035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3DB77B-758E-402F-B6F6-0440CE4D8861}"/>
              </a:ext>
            </a:extLst>
          </p:cNvPr>
          <p:cNvSpPr txBox="1"/>
          <p:nvPr/>
        </p:nvSpPr>
        <p:spPr>
          <a:xfrm>
            <a:off x="171449" y="287811"/>
            <a:ext cx="879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об объекте</a:t>
            </a:r>
          </a:p>
        </p:txBody>
      </p:sp>
    </p:spTree>
    <p:extLst>
      <p:ext uri="{BB962C8B-B14F-4D97-AF65-F5344CB8AC3E}">
        <p14:creationId xmlns:p14="http://schemas.microsoft.com/office/powerpoint/2010/main" val="25411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50"/>
            <a:ext cx="1103217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фотопривязкой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и типов фасада представлены на слайдах 20-21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ШОУРУМ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8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элементов шоурума представлены на слайде 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Исходники выложены 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ссылке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A2C03-6117-FEEC-79DC-27B38E2BA0D7}"/>
              </a:ext>
            </a:extLst>
          </p:cNvPr>
          <p:cNvSpPr txBox="1"/>
          <p:nvPr/>
        </p:nvSpPr>
        <p:spPr>
          <a:xfrm>
            <a:off x="274243" y="4939090"/>
            <a:ext cx="358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шоу-рума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ДЦ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СЕРВИС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50BD5-52A2-4101-3ADF-CC673373532F}"/>
              </a:ext>
            </a:extLst>
          </p:cNvPr>
          <p:cNvSpPr txBox="1"/>
          <p:nvPr/>
        </p:nvSpPr>
        <p:spPr>
          <a:xfrm>
            <a:off x="274243" y="4939090"/>
            <a:ext cx="358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сервисной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общую площадь склада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СКЛАД ЗАПАСНЫХ ЧАСТЕЙ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ТЕРРИТОРИЯ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Фото – общий план и несколько фото с разных точек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компании ООО «Дилер»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7AFD2-6AE8-24A3-42D0-93ACC291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DCE74A-578B-739C-A4A1-0AECB353C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6C7B5-BDF7-1D82-70C6-7D430B2FD428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0D87CA-9810-7BEF-00EA-BA17C586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1A3380F-67BA-C19D-FA3E-1862F212605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EE8E7-5A83-60B8-3C80-C4B26B9D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18" y="1141472"/>
            <a:ext cx="5387801" cy="54433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2359CB-D6B4-4E8E-42FB-ADBF53637F70}"/>
              </a:ext>
            </a:extLst>
          </p:cNvPr>
          <p:cNvSpPr/>
          <p:nvPr/>
        </p:nvSpPr>
        <p:spPr>
          <a:xfrm>
            <a:off x="8942119" y="5617028"/>
            <a:ext cx="2975638" cy="912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6CA44-8838-BF2E-5C5A-25E956D7A090}"/>
              </a:ext>
            </a:extLst>
          </p:cNvPr>
          <p:cNvSpPr txBox="1"/>
          <p:nvPr/>
        </p:nvSpPr>
        <p:spPr>
          <a:xfrm>
            <a:off x="9173688" y="5854535"/>
            <a:ext cx="229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Документы необходимо загрузить </a:t>
            </a:r>
          </a:p>
          <a:p>
            <a:r>
              <a:rPr lang="ru-RU" sz="1100" dirty="0"/>
              <a:t>на файлообменник</a:t>
            </a:r>
          </a:p>
        </p:txBody>
      </p:sp>
    </p:spTree>
    <p:extLst>
      <p:ext uri="{BB962C8B-B14F-4D97-AF65-F5344CB8AC3E}">
        <p14:creationId xmlns:p14="http://schemas.microsoft.com/office/powerpoint/2010/main" val="103716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1. Пример размещения логотипа на стеклянном фасаде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фасада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с параметрическим фасадом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шоурума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752677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-28575" y="1373319"/>
            <a:ext cx="1392174" cy="62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 </a:t>
            </a:r>
            <a:endParaRPr lang="ru-RU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433301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426045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409650"/>
            <a:ext cx="1755648" cy="1512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stCxn id="70" idx="3"/>
            <a:endCxn id="64" idx="0"/>
          </p:cNvCxnSpPr>
          <p:nvPr/>
        </p:nvCxnSpPr>
        <p:spPr>
          <a:xfrm>
            <a:off x="7871382" y="1662827"/>
            <a:ext cx="2126422" cy="74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0"/>
          </p:cNvCxnSpPr>
          <p:nvPr/>
        </p:nvCxnSpPr>
        <p:spPr>
          <a:xfrm>
            <a:off x="6644192" y="1985965"/>
            <a:ext cx="718284" cy="44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3" idx="0"/>
          </p:cNvCxnSpPr>
          <p:nvPr/>
        </p:nvCxnSpPr>
        <p:spPr>
          <a:xfrm flipH="1">
            <a:off x="4781235" y="2000338"/>
            <a:ext cx="406197" cy="4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9474059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92652"/>
              </p:ext>
            </p:extLst>
          </p:nvPr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44490"/>
              </p:ext>
            </p:extLst>
          </p:nvPr>
        </p:nvGraphicFramePr>
        <p:xfrm>
          <a:off x="539016" y="1260910"/>
          <a:ext cx="10603026" cy="4186983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Выручка 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Себестоимость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63DA853-F90D-D153-A128-FE26CC23F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8153"/>
              </p:ext>
            </p:extLst>
          </p:nvPr>
        </p:nvGraphicFramePr>
        <p:xfrm>
          <a:off x="319689" y="1428246"/>
          <a:ext cx="10140734" cy="3432856"/>
        </p:xfrm>
        <a:graphic>
          <a:graphicData uri="http://schemas.openxmlformats.org/drawingml/2006/table">
            <a:tbl>
              <a:tblPr/>
              <a:tblGrid>
                <a:gridCol w="943876">
                  <a:extLst>
                    <a:ext uri="{9D8B030D-6E8A-4147-A177-3AD203B41FA5}">
                      <a16:colId xmlns:a16="http://schemas.microsoft.com/office/drawing/2014/main" val="1934493253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527869256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1115508799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161869107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114488501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1084363101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793670435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358202470"/>
                    </a:ext>
                  </a:extLst>
                </a:gridCol>
                <a:gridCol w="688774">
                  <a:extLst>
                    <a:ext uri="{9D8B030D-6E8A-4147-A177-3AD203B41FA5}">
                      <a16:colId xmlns:a16="http://schemas.microsoft.com/office/drawing/2014/main" val="1015424961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4144679822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2021723853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1089616394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3373015730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855872970"/>
                    </a:ext>
                  </a:extLst>
                </a:gridCol>
                <a:gridCol w="612244">
                  <a:extLst>
                    <a:ext uri="{9D8B030D-6E8A-4147-A177-3AD203B41FA5}">
                      <a16:colId xmlns:a16="http://schemas.microsoft.com/office/drawing/2014/main" val="3160522691"/>
                    </a:ext>
                  </a:extLst>
                </a:gridCol>
                <a:gridCol w="548912">
                  <a:extLst>
                    <a:ext uri="{9D8B030D-6E8A-4147-A177-3AD203B41FA5}">
                      <a16:colId xmlns:a16="http://schemas.microsoft.com/office/drawing/2014/main" val="785019363"/>
                    </a:ext>
                  </a:extLst>
                </a:gridCol>
              </a:tblGrid>
              <a:tr h="233869">
                <a:tc gridSpan="16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Прогноз продаж автомобилей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HONGQI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48666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Период/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98737"/>
                  </a:ext>
                </a:extLst>
              </a:tr>
              <a:tr h="30904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модель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янв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фев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мар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апр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июн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июл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авг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окт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30626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H5 New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009688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H6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115338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H9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922753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HQ9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942780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HS3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045715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HS5 NEW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994158"/>
                  </a:ext>
                </a:extLst>
              </a:tr>
              <a:tr h="317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HS7 NEW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81727"/>
                  </a:ext>
                </a:extLst>
              </a:tr>
              <a:tr h="3257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Всего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1901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B210E-8FA7-8A70-C721-3DFBB79C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91F99-414A-1DC3-2168-2A1FA44A7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Маркетинговый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62B3B-65AB-7BAE-8C18-468E57FF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BA5A944-D0FA-D762-20CF-5D2A3CA3EF84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F0D38B-2670-D9A4-D69B-9557F75D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6760ABE-8AEC-0C8B-D8F3-15C7F2C29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34984"/>
              </p:ext>
            </p:extLst>
          </p:nvPr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дилерского центра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дилерских центров других Брендов в городе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1259</Words>
  <Application>Microsoft Office PowerPoint</Application>
  <PresentationFormat>Широкоэкранный</PresentationFormat>
  <Paragraphs>592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Aptos Narrow</vt:lpstr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Faw</cp:lastModifiedBy>
  <cp:revision>65</cp:revision>
  <dcterms:created xsi:type="dcterms:W3CDTF">2023-08-31T07:37:00Z</dcterms:created>
  <dcterms:modified xsi:type="dcterms:W3CDTF">2025-11-19T07:21:46Z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1049-12.2.0.19307</vt:lpwstr>
  </property>
</Properties>
</file>