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289" r:id="rId12"/>
    <p:sldId id="290" r:id="rId13"/>
    <p:sldId id="743" r:id="rId14"/>
    <p:sldId id="746" r:id="rId15"/>
    <p:sldId id="747" r:id="rId16"/>
    <p:sldId id="291" r:id="rId17"/>
    <p:sldId id="292" r:id="rId18"/>
    <p:sldId id="740" r:id="rId19"/>
    <p:sldId id="293" r:id="rId20"/>
    <p:sldId id="708" r:id="rId21"/>
    <p:sldId id="709" r:id="rId22"/>
    <p:sldId id="710" r:id="rId23"/>
    <p:sldId id="711" r:id="rId24"/>
    <p:sldId id="744" r:id="rId25"/>
    <p:sldId id="712" r:id="rId26"/>
    <p:sldId id="713" r:id="rId27"/>
    <p:sldId id="714" r:id="rId28"/>
    <p:sldId id="699" r:id="rId29"/>
    <p:sldId id="715" r:id="rId30"/>
    <p:sldId id="27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/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/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/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/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/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/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/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/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/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/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/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/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/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/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/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/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Анкета кандидата</a:t>
            </a:r>
            <a:endParaRPr sz="4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(</a:t>
            </a:r>
            <a:r>
              <a:rPr lang="ru-RU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юр.лицо</a:t>
            </a: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которое планируется заключить ДС)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Дата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шоурумов с логотипом Бренда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площадей зданий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помещений и прилегающей территории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СХЕМА ТЕРРИТОРИИ ПРЕДПРИЯТИЯ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1220" y="2010410"/>
            <a:ext cx="7372985" cy="165544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фасадов зданий с указанием местоположения на схеме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БРЕНДЫ В ПОРТФЕЛЕ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БРЕНДЫ В ПОРТФЕЛЕ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835" y="2477770"/>
            <a:ext cx="9801225" cy="165544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фасадов зданий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указанием местоположения на схеме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Фотография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5300" y="1264920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67145" y="1264920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5300" y="3730625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67145" y="3730625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739C4-FD7A-92D3-39CD-7B3D10921860}"/>
              </a:ext>
            </a:extLst>
          </p:cNvPr>
          <p:cNvSpPr txBox="1"/>
          <p:nvPr/>
        </p:nvSpPr>
        <p:spPr>
          <a:xfrm>
            <a:off x="2649220" y="193274"/>
            <a:ext cx="6096000" cy="7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Фото зданий внешнего вида </a:t>
            </a:r>
            <a:b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(передняя сторона, левая сторона, правая сторона)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E053C-BFB0-7F33-AA1A-CEA7E0F49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6CDDA8-3D12-6D24-6452-F078332F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119447A-3B61-AE9C-4964-41575A431424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50D7AC-4B1C-D8EF-642B-D33D0FB6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A4C5780-EE81-C338-A589-8FA72503D636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Фотография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035BA5-33F5-7332-5274-0D2FFCE947A2}"/>
              </a:ext>
            </a:extLst>
          </p:cNvPr>
          <p:cNvSpPr/>
          <p:nvPr/>
        </p:nvSpPr>
        <p:spPr>
          <a:xfrm>
            <a:off x="1765300" y="1264920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AA455D2-4A49-C8EE-A2B0-D49EF9B09E0E}"/>
              </a:ext>
            </a:extLst>
          </p:cNvPr>
          <p:cNvSpPr/>
          <p:nvPr/>
        </p:nvSpPr>
        <p:spPr>
          <a:xfrm>
            <a:off x="6367145" y="1264920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D6EC48F-4A24-6F4F-1BC6-D8D3AADCED70}"/>
              </a:ext>
            </a:extLst>
          </p:cNvPr>
          <p:cNvSpPr/>
          <p:nvPr/>
        </p:nvSpPr>
        <p:spPr>
          <a:xfrm>
            <a:off x="1765300" y="3730625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1EB92F-2DEE-0496-9238-8E1AD1DDF2E8}"/>
              </a:ext>
            </a:extLst>
          </p:cNvPr>
          <p:cNvSpPr/>
          <p:nvPr/>
        </p:nvSpPr>
        <p:spPr>
          <a:xfrm>
            <a:off x="6367145" y="3730625"/>
            <a:ext cx="4483735" cy="2400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0FA78-D52C-3A4E-3F41-32F31AA86E8C}"/>
              </a:ext>
            </a:extLst>
          </p:cNvPr>
          <p:cNvSpPr txBox="1"/>
          <p:nvPr/>
        </p:nvSpPr>
        <p:spPr>
          <a:xfrm>
            <a:off x="2649220" y="193274"/>
            <a:ext cx="6096000" cy="7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Фото зданий </a:t>
            </a:r>
            <a:r>
              <a:rPr lang="ru-RU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внутреннего</a:t>
            </a: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вида </a:t>
            </a:r>
            <a:b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(передняя сторона, левая сторона, правая сторона)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82716"/>
              </p:ext>
            </p:extLst>
          </p:nvPr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Modern H Medium"/>
                        <a:cs typeface="Roboto" panose="02000000000000000000" pitchFamily="2" charset="0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указанием площадей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СХЕМА ПРЕДЛАГАЕМОГО ЗДАНИЯ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265453" y="8629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89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77447" y="4249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61740"/>
              </p:ext>
            </p:extLst>
          </p:nvPr>
        </p:nvGraphicFramePr>
        <p:xfrm>
          <a:off x="171449" y="1188035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449" y="287811"/>
            <a:ext cx="879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об объекте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49"/>
            <a:ext cx="11032170" cy="3416091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фотопривязкой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 визуализаций и типов фасада представлены на слайдах 20-21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Исходники выложены по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ссылке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ШОУРУМ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 визуализаций элементов шоурума представлены на слайде 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Исходники выложены по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ссылке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43" y="493909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 общую площадь шоу-рума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 общую площадь ДЦ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Наименование компании ООО «Дилер»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243" y="493909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 общую площадь сервисной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 общую площадь склада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СКЛАД ЗАПАСНЫХ ЧАСТЕЙ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ТЕРРИТОРИЯ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Фотография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команды </a:t>
            </a:r>
            <a:r>
              <a:rPr lang="ru-RU" alt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Хончи</a:t>
            </a:r>
          </a:p>
        </p:txBody>
      </p:sp>
      <p:sp>
        <p:nvSpPr>
          <p:cNvPr id="2" name="矩形 1"/>
          <p:cNvSpPr/>
          <p:nvPr/>
        </p:nvSpPr>
        <p:spPr>
          <a:xfrm>
            <a:off x="898525" y="1579245"/>
            <a:ext cx="4849495" cy="3311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9950" y="1579245"/>
            <a:ext cx="4849495" cy="3311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7460" y="4890770"/>
            <a:ext cx="1729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Отдел продаж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6672" y="4910455"/>
            <a:ext cx="141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ОФОРМЛЕНИЕ ФАСАДА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Пример размещения логотипа на стеклянном фасаде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Пример размещения логотипа на отвесной конструкции фасада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ОФОРМЛЕНИЕ ФАСАДА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Пример размещения логотипа на отвесной конструкции с параметрическим фасадом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Пример размещения логотипа 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шоурума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5090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198881" y="1400732"/>
            <a:ext cx="1392174" cy="29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327564"/>
            <a:ext cx="1755648" cy="1618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Учредители </a:t>
            </a:r>
            <a:endParaRPr lang="ru-RU" sz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endParaRPr lang="ru-R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297719"/>
            <a:ext cx="1755648" cy="164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endParaRPr lang="ru-R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290463"/>
            <a:ext cx="1755648" cy="164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endParaRPr lang="ru-R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297719"/>
            <a:ext cx="1755648" cy="1624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  <a:p>
            <a:endParaRPr lang="ru-R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cxnSpLocks/>
            <a:stCxn id="70" idx="3"/>
            <a:endCxn id="64" idx="0"/>
          </p:cNvCxnSpPr>
          <p:nvPr/>
        </p:nvCxnSpPr>
        <p:spPr>
          <a:xfrm>
            <a:off x="7871382" y="1662827"/>
            <a:ext cx="2126422" cy="634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cxnSpLocks/>
            <a:endCxn id="48" idx="0"/>
          </p:cNvCxnSpPr>
          <p:nvPr/>
        </p:nvCxnSpPr>
        <p:spPr>
          <a:xfrm>
            <a:off x="6644192" y="1985965"/>
            <a:ext cx="718284" cy="30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cxnSpLocks/>
            <a:endCxn id="43" idx="0"/>
          </p:cNvCxnSpPr>
          <p:nvPr/>
        </p:nvCxnSpPr>
        <p:spPr>
          <a:xfrm flipH="1">
            <a:off x="4781235" y="2000338"/>
            <a:ext cx="406197" cy="29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341507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0376"/>
              </p:ext>
            </p:extLst>
          </p:nvPr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40495"/>
              </p:ext>
            </p:extLst>
          </p:nvPr>
        </p:nvGraphicFramePr>
        <p:xfrm>
          <a:off x="539016" y="1260910"/>
          <a:ext cx="10603026" cy="4478927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Выручка(руб.)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Себестоимость(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2508"/>
              </p:ext>
            </p:extLst>
          </p:nvPr>
        </p:nvGraphicFramePr>
        <p:xfrm>
          <a:off x="596900" y="1263650"/>
          <a:ext cx="10813415" cy="4353560"/>
        </p:xfrm>
        <a:graphic>
          <a:graphicData uri="http://schemas.openxmlformats.org/drawingml/2006/table">
            <a:tbl>
              <a:tblPr/>
              <a:tblGrid>
                <a:gridCol w="280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14375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Прогноз продаж автомобилей 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HONGQI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2026</a:t>
                      </a:r>
                      <a:endParaRPr lang="ru-RU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</a:t>
                      </a:r>
                      <a:r>
                        <a:rPr lang="en-US" alt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</a:t>
                      </a:r>
                      <a:r>
                        <a:rPr lang="en-US" alt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Янв.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Фев.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Апр.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Июнь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Июль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Авг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H5 New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H6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HQ9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HS3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HS</a:t>
                      </a:r>
                      <a:r>
                        <a:rPr lang="ru-RU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HS5 NEW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Всего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Маркетинговый план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66842"/>
              </p:ext>
            </p:extLst>
          </p:nvPr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Year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Year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4Q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дилерского центра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дилерских центров других Брендов в городе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1204</Words>
  <Application>Microsoft Office PowerPoint</Application>
  <PresentationFormat>Широкоэкранный</PresentationFormat>
  <Paragraphs>491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Roboto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Faw</cp:lastModifiedBy>
  <cp:revision>63</cp:revision>
  <dcterms:created xsi:type="dcterms:W3CDTF">2023-08-31T07:37:00Z</dcterms:created>
  <dcterms:modified xsi:type="dcterms:W3CDTF">2025-12-12T11:17:39Z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2052-12.1.0.24034</vt:lpwstr>
  </property>
</Properties>
</file>